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5"/>
    <p:sldMasterId id="2147483673" r:id="rId6"/>
    <p:sldMasterId id="2147483685" r:id="rId7"/>
    <p:sldMasterId id="2147483697" r:id="rId8"/>
    <p:sldMasterId id="2147483709" r:id="rId9"/>
  </p:sldMasterIdLst>
  <p:notesMasterIdLst>
    <p:notesMasterId r:id="rId28"/>
  </p:notesMasterIdLst>
  <p:sldIdLst>
    <p:sldId id="257" r:id="rId10"/>
    <p:sldId id="276" r:id="rId11"/>
    <p:sldId id="277" r:id="rId12"/>
    <p:sldId id="295" r:id="rId13"/>
    <p:sldId id="280" r:id="rId14"/>
    <p:sldId id="268" r:id="rId15"/>
    <p:sldId id="281" r:id="rId16"/>
    <p:sldId id="267" r:id="rId17"/>
    <p:sldId id="286" r:id="rId18"/>
    <p:sldId id="292" r:id="rId19"/>
    <p:sldId id="293" r:id="rId20"/>
    <p:sldId id="294" r:id="rId21"/>
    <p:sldId id="288" r:id="rId22"/>
    <p:sldId id="287" r:id="rId23"/>
    <p:sldId id="289" r:id="rId24"/>
    <p:sldId id="290" r:id="rId25"/>
    <p:sldId id="291" r:id="rId26"/>
    <p:sldId id="284"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2B9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5EB99F-509C-2000-A50C-9B7B1BA2AD8F}" v="24" dt="2021-03-30T15:22:24.45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4" autoAdjust="0"/>
    <p:restoredTop sz="56912" autoAdjust="0"/>
  </p:normalViewPr>
  <p:slideViewPr>
    <p:cSldViewPr snapToGrid="0">
      <p:cViewPr varScale="1">
        <p:scale>
          <a:sx n="34" d="100"/>
          <a:sy n="34" d="100"/>
        </p:scale>
        <p:origin x="450"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4.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 Type="http://schemas.openxmlformats.org/officeDocument/2006/relationships/customXml" Target="../customXml/item3.xml"/><Relationship Id="rId21" Type="http://schemas.openxmlformats.org/officeDocument/2006/relationships/slide" Target="slides/slide12.xml"/><Relationship Id="rId34" Type="http://schemas.microsoft.com/office/2015/10/relationships/revisionInfo" Target="revisionInfo.xml"/><Relationship Id="rId7"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notesMaster" Target="notesMasters/notesMaster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nica Conmee" userId="aafcdfa2-c637-40c1-a345-c8698e7858e3" providerId="ADAL" clId="{2767DD70-A34D-469D-9A6D-CD5E1553E80E}"/>
    <pc:docChg chg="modSld sldOrd">
      <pc:chgData name="Monica Conmee" userId="aafcdfa2-c637-40c1-a345-c8698e7858e3" providerId="ADAL" clId="{2767DD70-A34D-469D-9A6D-CD5E1553E80E}" dt="2021-03-29T15:55:51.538" v="1"/>
      <pc:docMkLst>
        <pc:docMk/>
      </pc:docMkLst>
      <pc:sldChg chg="ord">
        <pc:chgData name="Monica Conmee" userId="aafcdfa2-c637-40c1-a345-c8698e7858e3" providerId="ADAL" clId="{2767DD70-A34D-469D-9A6D-CD5E1553E80E}" dt="2021-03-29T15:55:51.538" v="1"/>
        <pc:sldMkLst>
          <pc:docMk/>
          <pc:sldMk cId="2398859513" sldId="288"/>
        </pc:sldMkLst>
      </pc:sldChg>
    </pc:docChg>
  </pc:docChgLst>
  <pc:docChgLst>
    <pc:chgData name="Kathleen O'Brien" userId="S::kobrien@cafod.org.uk::872af46c-d8f8-4f0f-b917-30299ae5c31e" providerId="AD" clId="Web-{095EB99F-509C-2000-A50C-9B7B1BA2AD8F}"/>
    <pc:docChg chg="addSld modSld">
      <pc:chgData name="Kathleen O'Brien" userId="S::kobrien@cafod.org.uk::872af46c-d8f8-4f0f-b917-30299ae5c31e" providerId="AD" clId="Web-{095EB99F-509C-2000-A50C-9B7B1BA2AD8F}" dt="2021-03-30T15:22:24.451" v="26" actId="14100"/>
      <pc:docMkLst>
        <pc:docMk/>
      </pc:docMkLst>
      <pc:sldChg chg="modNotes">
        <pc:chgData name="Kathleen O'Brien" userId="S::kobrien@cafod.org.uk::872af46c-d8f8-4f0f-b917-30299ae5c31e" providerId="AD" clId="Web-{095EB99F-509C-2000-A50C-9B7B1BA2AD8F}" dt="2021-03-30T15:17:13.552" v="15"/>
        <pc:sldMkLst>
          <pc:docMk/>
          <pc:sldMk cId="1906182174" sldId="293"/>
        </pc:sldMkLst>
      </pc:sldChg>
      <pc:sldChg chg="addSp delSp modSp add replId modNotes">
        <pc:chgData name="Kathleen O'Brien" userId="S::kobrien@cafod.org.uk::872af46c-d8f8-4f0f-b917-30299ae5c31e" providerId="AD" clId="Web-{095EB99F-509C-2000-A50C-9B7B1BA2AD8F}" dt="2021-03-30T15:22:24.451" v="26" actId="14100"/>
        <pc:sldMkLst>
          <pc:docMk/>
          <pc:sldMk cId="1825551211" sldId="294"/>
        </pc:sldMkLst>
        <pc:picChg chg="del">
          <ac:chgData name="Kathleen O'Brien" userId="S::kobrien@cafod.org.uk::872af46c-d8f8-4f0f-b917-30299ae5c31e" providerId="AD" clId="Web-{095EB99F-509C-2000-A50C-9B7B1BA2AD8F}" dt="2021-03-30T15:16:27.222" v="9"/>
          <ac:picMkLst>
            <pc:docMk/>
            <pc:sldMk cId="1825551211" sldId="294"/>
            <ac:picMk id="2" creationId="{00000000-0000-0000-0000-000000000000}"/>
          </ac:picMkLst>
        </pc:picChg>
        <pc:picChg chg="del">
          <ac:chgData name="Kathleen O'Brien" userId="S::kobrien@cafod.org.uk::872af46c-d8f8-4f0f-b917-30299ae5c31e" providerId="AD" clId="Web-{095EB99F-509C-2000-A50C-9B7B1BA2AD8F}" dt="2021-03-30T15:16:27.207" v="8"/>
          <ac:picMkLst>
            <pc:docMk/>
            <pc:sldMk cId="1825551211" sldId="294"/>
            <ac:picMk id="3" creationId="{00000000-0000-0000-0000-000000000000}"/>
          </ac:picMkLst>
        </pc:picChg>
        <pc:picChg chg="del">
          <ac:chgData name="Kathleen O'Brien" userId="S::kobrien@cafod.org.uk::872af46c-d8f8-4f0f-b917-30299ae5c31e" providerId="AD" clId="Web-{095EB99F-509C-2000-A50C-9B7B1BA2AD8F}" dt="2021-03-30T15:16:24.082" v="1"/>
          <ac:picMkLst>
            <pc:docMk/>
            <pc:sldMk cId="1825551211" sldId="294"/>
            <ac:picMk id="4" creationId="{00000000-0000-0000-0000-000000000000}"/>
          </ac:picMkLst>
        </pc:picChg>
        <pc:picChg chg="del">
          <ac:chgData name="Kathleen O'Brien" userId="S::kobrien@cafod.org.uk::872af46c-d8f8-4f0f-b917-30299ae5c31e" providerId="AD" clId="Web-{095EB99F-509C-2000-A50C-9B7B1BA2AD8F}" dt="2021-03-30T15:16:27.207" v="7"/>
          <ac:picMkLst>
            <pc:docMk/>
            <pc:sldMk cId="1825551211" sldId="294"/>
            <ac:picMk id="5" creationId="{00000000-0000-0000-0000-000000000000}"/>
          </ac:picMkLst>
        </pc:picChg>
        <pc:picChg chg="del">
          <ac:chgData name="Kathleen O'Brien" userId="S::kobrien@cafod.org.uk::872af46c-d8f8-4f0f-b917-30299ae5c31e" providerId="AD" clId="Web-{095EB99F-509C-2000-A50C-9B7B1BA2AD8F}" dt="2021-03-30T15:16:27.207" v="6"/>
          <ac:picMkLst>
            <pc:docMk/>
            <pc:sldMk cId="1825551211" sldId="294"/>
            <ac:picMk id="6" creationId="{00000000-0000-0000-0000-000000000000}"/>
          </ac:picMkLst>
        </pc:picChg>
        <pc:picChg chg="add mod">
          <ac:chgData name="Kathleen O'Brien" userId="S::kobrien@cafod.org.uk::872af46c-d8f8-4f0f-b917-30299ae5c31e" providerId="AD" clId="Web-{095EB99F-509C-2000-A50C-9B7B1BA2AD8F}" dt="2021-03-30T15:17:52.881" v="17" actId="1076"/>
          <ac:picMkLst>
            <pc:docMk/>
            <pc:sldMk cId="1825551211" sldId="294"/>
            <ac:picMk id="7" creationId="{A1CF9DB9-5F5B-4474-BB91-E5E2044FC164}"/>
          </ac:picMkLst>
        </pc:picChg>
        <pc:picChg chg="add mod">
          <ac:chgData name="Kathleen O'Brien" userId="S::kobrien@cafod.org.uk::872af46c-d8f8-4f0f-b917-30299ae5c31e" providerId="AD" clId="Web-{095EB99F-509C-2000-A50C-9B7B1BA2AD8F}" dt="2021-03-30T15:22:24.451" v="26" actId="14100"/>
          <ac:picMkLst>
            <pc:docMk/>
            <pc:sldMk cId="1825551211" sldId="294"/>
            <ac:picMk id="8" creationId="{ED692957-6AF8-4F5E-A4B0-EAFD73E08A76}"/>
          </ac:picMkLst>
        </pc:picChg>
        <pc:picChg chg="del">
          <ac:chgData name="Kathleen O'Brien" userId="S::kobrien@cafod.org.uk::872af46c-d8f8-4f0f-b917-30299ae5c31e" providerId="AD" clId="Web-{095EB99F-509C-2000-A50C-9B7B1BA2AD8F}" dt="2021-03-30T15:16:27.207" v="2"/>
          <ac:picMkLst>
            <pc:docMk/>
            <pc:sldMk cId="1825551211" sldId="294"/>
            <ac:picMk id="9" creationId="{00000000-0000-0000-0000-000000000000}"/>
          </ac:picMkLst>
        </pc:picChg>
        <pc:picChg chg="del">
          <ac:chgData name="Kathleen O'Brien" userId="S::kobrien@cafod.org.uk::872af46c-d8f8-4f0f-b917-30299ae5c31e" providerId="AD" clId="Web-{095EB99F-509C-2000-A50C-9B7B1BA2AD8F}" dt="2021-03-30T15:16:29.926" v="10"/>
          <ac:picMkLst>
            <pc:docMk/>
            <pc:sldMk cId="1825551211" sldId="294"/>
            <ac:picMk id="10" creationId="{00000000-0000-0000-0000-000000000000}"/>
          </ac:picMkLst>
        </pc:picChg>
        <pc:picChg chg="del">
          <ac:chgData name="Kathleen O'Brien" userId="S::kobrien@cafod.org.uk::872af46c-d8f8-4f0f-b917-30299ae5c31e" providerId="AD" clId="Web-{095EB99F-509C-2000-A50C-9B7B1BA2AD8F}" dt="2021-03-30T15:16:27.207" v="5"/>
          <ac:picMkLst>
            <pc:docMk/>
            <pc:sldMk cId="1825551211" sldId="294"/>
            <ac:picMk id="11" creationId="{00000000-0000-0000-0000-000000000000}"/>
          </ac:picMkLst>
        </pc:picChg>
        <pc:picChg chg="del">
          <ac:chgData name="Kathleen O'Brien" userId="S::kobrien@cafod.org.uk::872af46c-d8f8-4f0f-b917-30299ae5c31e" providerId="AD" clId="Web-{095EB99F-509C-2000-A50C-9B7B1BA2AD8F}" dt="2021-03-30T15:16:27.207" v="4"/>
          <ac:picMkLst>
            <pc:docMk/>
            <pc:sldMk cId="1825551211" sldId="294"/>
            <ac:picMk id="12" creationId="{00000000-0000-0000-0000-000000000000}"/>
          </ac:picMkLst>
        </pc:picChg>
        <pc:picChg chg="del">
          <ac:chgData name="Kathleen O'Brien" userId="S::kobrien@cafod.org.uk::872af46c-d8f8-4f0f-b917-30299ae5c31e" providerId="AD" clId="Web-{095EB99F-509C-2000-A50C-9B7B1BA2AD8F}" dt="2021-03-30T15:16:27.207" v="3"/>
          <ac:picMkLst>
            <pc:docMk/>
            <pc:sldMk cId="1825551211" sldId="294"/>
            <ac:picMk id="13"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42C48C-E2FF-C242-800C-D5BFA4C2C7AF}" type="datetimeFigureOut">
              <a:rPr lang="en-US" smtClean="0"/>
              <a:t>3/31/2021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79A4EF-08A4-E34D-811A-5819EA0D40D1}" type="slidenum">
              <a:rPr lang="en-US" smtClean="0"/>
              <a:t>‹#›</a:t>
            </a:fld>
            <a:endParaRPr lang="en-US"/>
          </a:p>
        </p:txBody>
      </p:sp>
    </p:spTree>
    <p:extLst>
      <p:ext uri="{BB962C8B-B14F-4D97-AF65-F5344CB8AC3E}">
        <p14:creationId xmlns:p14="http://schemas.microsoft.com/office/powerpoint/2010/main" val="39462503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Good morning/afternoon everyone. Welcome to our assembly.</a:t>
            </a:r>
          </a:p>
        </p:txBody>
      </p:sp>
      <p:sp>
        <p:nvSpPr>
          <p:cNvPr id="4" name="Slide Number Placeholder 3"/>
          <p:cNvSpPr>
            <a:spLocks noGrp="1"/>
          </p:cNvSpPr>
          <p:nvPr>
            <p:ph type="sldNum" sz="quarter" idx="10"/>
          </p:nvPr>
        </p:nvSpPr>
        <p:spPr/>
        <p:txBody>
          <a:bodyPr/>
          <a:lstStyle/>
          <a:p>
            <a:fld id="{9B79A4EF-08A4-E34D-811A-5819EA0D40D1}" type="slidenum">
              <a:rPr lang="en-US" smtClean="0"/>
              <a:t>1</a:t>
            </a:fld>
            <a:endParaRPr lang="en-US"/>
          </a:p>
        </p:txBody>
      </p:sp>
    </p:spTree>
    <p:extLst>
      <p:ext uri="{BB962C8B-B14F-4D97-AF65-F5344CB8AC3E}">
        <p14:creationId xmlns:p14="http://schemas.microsoft.com/office/powerpoint/2010/main" val="17022762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 what can </a:t>
            </a:r>
            <a:r>
              <a:rPr lang="en-GB" b="0" i="1" u="sng" dirty="0"/>
              <a:t>we</a:t>
            </a:r>
            <a:r>
              <a:rPr lang="en-GB" dirty="0"/>
              <a:t> do, so that fewer communities like </a:t>
            </a:r>
            <a:r>
              <a:rPr lang="en-GB" baseline="0" dirty="0"/>
              <a:t>Florence’s and Fatima’s have to suffer the effects of climate change?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Well, we can make changes in our own lives and in our daily choices. </a:t>
            </a:r>
            <a:r>
              <a:rPr lang="en-GB" baseline="0" dirty="0"/>
              <a:t>O</a:t>
            </a:r>
            <a:r>
              <a:rPr lang="en-GB" dirty="0"/>
              <a:t>ur choices affect the planet and its people.</a:t>
            </a:r>
          </a:p>
          <a:p>
            <a:endParaRPr lang="en-GB" dirty="0"/>
          </a:p>
          <a:p>
            <a:r>
              <a:rPr lang="en-GB" dirty="0"/>
              <a:t>We</a:t>
            </a:r>
            <a:r>
              <a:rPr lang="en-GB" baseline="0" dirty="0"/>
              <a:t> can t</a:t>
            </a:r>
            <a:r>
              <a:rPr lang="en-GB" dirty="0"/>
              <a:t>hink about the things we buy, the food we eat, and the ways we travel.</a:t>
            </a:r>
            <a:r>
              <a:rPr lang="en-GB" baseline="0" dirty="0"/>
              <a:t> </a:t>
            </a:r>
          </a:p>
          <a:p>
            <a:endParaRPr lang="en-GB" dirty="0"/>
          </a:p>
          <a:p>
            <a:r>
              <a:rPr lang="en-GB" dirty="0"/>
              <a:t>The global population needs to </a:t>
            </a:r>
            <a:r>
              <a:rPr lang="en-GB" baseline="0" dirty="0"/>
              <a:t>b</a:t>
            </a:r>
            <a:r>
              <a:rPr lang="en-GB" dirty="0"/>
              <a:t>uy,</a:t>
            </a:r>
            <a:r>
              <a:rPr lang="en-GB" baseline="0" dirty="0"/>
              <a:t> </a:t>
            </a:r>
            <a:r>
              <a:rPr lang="en-GB" dirty="0"/>
              <a:t>consume and waste less, and to recycle and upcycle more. </a:t>
            </a:r>
          </a:p>
          <a:p>
            <a:r>
              <a:rPr lang="en-GB" dirty="0"/>
              <a:t>That</a:t>
            </a:r>
            <a:r>
              <a:rPr lang="en-GB" baseline="0" dirty="0"/>
              <a:t> includes</a:t>
            </a:r>
            <a:r>
              <a:rPr lang="en-GB" dirty="0"/>
              <a:t> you and me.</a:t>
            </a:r>
          </a:p>
        </p:txBody>
      </p:sp>
      <p:sp>
        <p:nvSpPr>
          <p:cNvPr id="4" name="Slide Number Placeholder 3"/>
          <p:cNvSpPr>
            <a:spLocks noGrp="1"/>
          </p:cNvSpPr>
          <p:nvPr>
            <p:ph type="sldNum" sz="quarter" idx="10"/>
          </p:nvPr>
        </p:nvSpPr>
        <p:spPr/>
        <p:txBody>
          <a:bodyPr/>
          <a:lstStyle/>
          <a:p>
            <a:fld id="{9B79A4EF-08A4-E34D-811A-5819EA0D40D1}" type="slidenum">
              <a:rPr lang="en-US" smtClean="0"/>
              <a:t>10</a:t>
            </a:fld>
            <a:endParaRPr lang="en-US"/>
          </a:p>
        </p:txBody>
      </p:sp>
    </p:spTree>
    <p:extLst>
      <p:ext uri="{BB962C8B-B14F-4D97-AF65-F5344CB8AC3E}">
        <p14:creationId xmlns:p14="http://schemas.microsoft.com/office/powerpoint/2010/main" val="19562649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well as making changes in our own lives, together we can influence world-changing decisions.</a:t>
            </a:r>
          </a:p>
          <a:p>
            <a:endParaRPr lang="en-GB" dirty="0"/>
          </a:p>
          <a:p>
            <a:r>
              <a:rPr lang="en-GB" dirty="0"/>
              <a:t>Young people all over England and Wales are letting the Government know that we will be watching them …to make sure they think about the world’s poorest people as they make their decisions at the COP26 climate meeting this November.  </a:t>
            </a:r>
            <a:endParaRPr lang="en-GB" dirty="0">
              <a:cs typeface="Calibri"/>
            </a:endParaRPr>
          </a:p>
          <a:p>
            <a:endParaRPr lang="en-GB" dirty="0"/>
          </a:p>
        </p:txBody>
      </p:sp>
      <p:sp>
        <p:nvSpPr>
          <p:cNvPr id="4" name="Slide Number Placeholder 3"/>
          <p:cNvSpPr>
            <a:spLocks noGrp="1"/>
          </p:cNvSpPr>
          <p:nvPr>
            <p:ph type="sldNum" sz="quarter" idx="10"/>
          </p:nvPr>
        </p:nvSpPr>
        <p:spPr/>
        <p:txBody>
          <a:bodyPr/>
          <a:lstStyle/>
          <a:p>
            <a:fld id="{9B79A4EF-08A4-E34D-811A-5819EA0D40D1}" type="slidenum">
              <a:rPr lang="en-US" smtClean="0"/>
              <a:t>11</a:t>
            </a:fld>
            <a:endParaRPr lang="en-US"/>
          </a:p>
        </p:txBody>
      </p:sp>
    </p:spTree>
    <p:extLst>
      <p:ext uri="{BB962C8B-B14F-4D97-AF65-F5344CB8AC3E}">
        <p14:creationId xmlns:p14="http://schemas.microsoft.com/office/powerpoint/2010/main" val="33362341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can join with the</a:t>
            </a:r>
            <a:r>
              <a:rPr lang="en-GB" baseline="0" dirty="0"/>
              <a:t> rest of the country, </a:t>
            </a:r>
            <a:r>
              <a:rPr lang="en-GB" dirty="0"/>
              <a:t>making thousands of images of eyes, to show our</a:t>
            </a:r>
            <a:r>
              <a:rPr lang="en-GB" baseline="0" dirty="0"/>
              <a:t> leaders</a:t>
            </a:r>
            <a:r>
              <a:rPr lang="en-GB" dirty="0"/>
              <a:t> that the eyes of the world are watching, and so are we! </a:t>
            </a:r>
            <a:endParaRPr lang="en-GB" dirty="0" smtClean="0"/>
          </a:p>
          <a:p>
            <a:r>
              <a:rPr lang="en-GB" dirty="0" smtClean="0"/>
              <a:t>CAFOD has a template on their website, or we can design our own eye</a:t>
            </a:r>
            <a:r>
              <a:rPr lang="en-GB" baseline="0" dirty="0" smtClean="0"/>
              <a:t> images.</a:t>
            </a:r>
            <a:endParaRPr lang="en-US" dirty="0"/>
          </a:p>
          <a:p>
            <a:endParaRPr lang="en-GB" dirty="0"/>
          </a:p>
          <a:p>
            <a:r>
              <a:rPr lang="en-GB" dirty="0"/>
              <a:t>[ INSERT</a:t>
            </a:r>
            <a:r>
              <a:rPr lang="en-GB" baseline="0" dirty="0"/>
              <a:t> HERE DETAILS OF HOW YOU WILL DO THIS IN YOUR OWN SCHOOL. FOR EXAMPLE, “AT LUNCHTIME IN THE HALL TODAY, ….” ]</a:t>
            </a:r>
            <a:endParaRPr lang="en-GB" dirty="0"/>
          </a:p>
          <a:p>
            <a:endParaRPr lang="en-GB" dirty="0"/>
          </a:p>
          <a:p>
            <a:r>
              <a:rPr lang="en-GB" dirty="0"/>
              <a:t>Another way we can all come together and make a difference is by praying for a world where no-one suffers because of climate change. </a:t>
            </a:r>
          </a:p>
          <a:p>
            <a:r>
              <a:rPr lang="en-GB" dirty="0"/>
              <a:t>So, let’s pray now for every corner of the Earth….</a:t>
            </a:r>
          </a:p>
          <a:p>
            <a:endParaRPr lang="en-GB" dirty="0"/>
          </a:p>
        </p:txBody>
      </p:sp>
      <p:sp>
        <p:nvSpPr>
          <p:cNvPr id="4" name="Slide Number Placeholder 3"/>
          <p:cNvSpPr>
            <a:spLocks noGrp="1"/>
          </p:cNvSpPr>
          <p:nvPr>
            <p:ph type="sldNum" sz="quarter" idx="10"/>
          </p:nvPr>
        </p:nvSpPr>
        <p:spPr/>
        <p:txBody>
          <a:bodyPr/>
          <a:lstStyle/>
          <a:p>
            <a:fld id="{9B79A4EF-08A4-E34D-811A-5819EA0D40D1}" type="slidenum">
              <a:rPr lang="en-US" smtClean="0"/>
              <a:t>12</a:t>
            </a:fld>
            <a:endParaRPr lang="en-US"/>
          </a:p>
        </p:txBody>
      </p:sp>
    </p:spTree>
    <p:extLst>
      <p:ext uri="{BB962C8B-B14F-4D97-AF65-F5344CB8AC3E}">
        <p14:creationId xmlns:p14="http://schemas.microsoft.com/office/powerpoint/2010/main" val="3694440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the name of the Father, and of the Son,</a:t>
            </a:r>
            <a:r>
              <a:rPr lang="en-GB" baseline="0" dirty="0"/>
              <a:t> </a:t>
            </a:r>
            <a:r>
              <a:rPr lang="en-GB" dirty="0"/>
              <a:t>and of the Holy Spirit, Amen</a:t>
            </a:r>
            <a:r>
              <a:rPr lang="en-GB" dirty="0" smtClean="0"/>
              <a:t>.</a:t>
            </a:r>
          </a:p>
          <a:p>
            <a:endParaRPr lang="en-GB" dirty="0" smtClean="0"/>
          </a:p>
          <a:p>
            <a:r>
              <a:rPr lang="en-GB" dirty="0" smtClean="0"/>
              <a:t>[</a:t>
            </a:r>
            <a:r>
              <a:rPr lang="en-GB" i="1" dirty="0" smtClean="0"/>
              <a:t>Teachers – for smaller groups of students, you could</a:t>
            </a:r>
            <a:r>
              <a:rPr lang="en-GB" i="1" baseline="0" dirty="0" smtClean="0"/>
              <a:t> invite everyone to stand and face each of the four directions in the prayer</a:t>
            </a:r>
            <a:r>
              <a:rPr lang="en-GB" baseline="0" dirty="0" smtClean="0"/>
              <a:t>]</a:t>
            </a:r>
            <a:endParaRPr lang="en-GB" dirty="0"/>
          </a:p>
        </p:txBody>
      </p:sp>
      <p:sp>
        <p:nvSpPr>
          <p:cNvPr id="4" name="Slide Number Placeholder 3"/>
          <p:cNvSpPr>
            <a:spLocks noGrp="1"/>
          </p:cNvSpPr>
          <p:nvPr>
            <p:ph type="sldNum" sz="quarter" idx="10"/>
          </p:nvPr>
        </p:nvSpPr>
        <p:spPr/>
        <p:txBody>
          <a:bodyPr/>
          <a:lstStyle/>
          <a:p>
            <a:fld id="{9B79A4EF-08A4-E34D-811A-5819EA0D40D1}" type="slidenum">
              <a:rPr lang="en-US" smtClean="0"/>
              <a:t>13</a:t>
            </a:fld>
            <a:endParaRPr lang="en-US"/>
          </a:p>
        </p:txBody>
      </p:sp>
    </p:spTree>
    <p:extLst>
      <p:ext uri="{BB962C8B-B14F-4D97-AF65-F5344CB8AC3E}">
        <p14:creationId xmlns:p14="http://schemas.microsoft.com/office/powerpoint/2010/main" val="4195258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Let us pray. </a:t>
            </a:r>
          </a:p>
        </p:txBody>
      </p:sp>
      <p:sp>
        <p:nvSpPr>
          <p:cNvPr id="4" name="Slide Number Placeholder 3"/>
          <p:cNvSpPr>
            <a:spLocks noGrp="1"/>
          </p:cNvSpPr>
          <p:nvPr>
            <p:ph type="sldNum" sz="quarter" idx="10"/>
          </p:nvPr>
        </p:nvSpPr>
        <p:spPr/>
        <p:txBody>
          <a:bodyPr/>
          <a:lstStyle/>
          <a:p>
            <a:fld id="{9B79A4EF-08A4-E34D-811A-5819EA0D40D1}" type="slidenum">
              <a:rPr lang="en-US" smtClean="0"/>
              <a:t>14</a:t>
            </a:fld>
            <a:endParaRPr lang="en-US"/>
          </a:p>
        </p:txBody>
      </p:sp>
    </p:spTree>
    <p:extLst>
      <p:ext uri="{BB962C8B-B14F-4D97-AF65-F5344CB8AC3E}">
        <p14:creationId xmlns:p14="http://schemas.microsoft.com/office/powerpoint/2010/main" val="16025516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the name of the Father, and of the Son, and of the Holy Spirit, Amen.</a:t>
            </a:r>
          </a:p>
          <a:p>
            <a:endParaRPr lang="en-GB" dirty="0"/>
          </a:p>
          <a:p>
            <a:endParaRPr lang="en-GB" dirty="0"/>
          </a:p>
        </p:txBody>
      </p:sp>
      <p:sp>
        <p:nvSpPr>
          <p:cNvPr id="4" name="Slide Number Placeholder 3"/>
          <p:cNvSpPr>
            <a:spLocks noGrp="1"/>
          </p:cNvSpPr>
          <p:nvPr>
            <p:ph type="sldNum" sz="quarter" idx="10"/>
          </p:nvPr>
        </p:nvSpPr>
        <p:spPr/>
        <p:txBody>
          <a:bodyPr/>
          <a:lstStyle/>
          <a:p>
            <a:fld id="{9B79A4EF-08A4-E34D-811A-5819EA0D40D1}" type="slidenum">
              <a:rPr lang="en-US" smtClean="0"/>
              <a:t>17</a:t>
            </a:fld>
            <a:endParaRPr lang="en-US"/>
          </a:p>
        </p:txBody>
      </p:sp>
    </p:spTree>
    <p:extLst>
      <p:ext uri="{BB962C8B-B14F-4D97-AF65-F5344CB8AC3E}">
        <p14:creationId xmlns:p14="http://schemas.microsoft.com/office/powerpoint/2010/main" val="11907842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you.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[Photo credits: Eleanor Church; Charmaine </a:t>
            </a:r>
            <a:r>
              <a:rPr lang="en-US" dirty="0" err="1"/>
              <a:t>Chitate</a:t>
            </a:r>
            <a:r>
              <a:rPr lang="en-US" dirty="0"/>
              <a:t>; </a:t>
            </a:r>
            <a:r>
              <a:rPr lang="en-GB" dirty="0"/>
              <a:t>Roberto </a:t>
            </a:r>
            <a:r>
              <a:rPr lang="en-GB" dirty="0" err="1"/>
              <a:t>Stuckert</a:t>
            </a:r>
            <a:r>
              <a:rPr lang="en-GB" dirty="0"/>
              <a:t> </a:t>
            </a:r>
            <a:r>
              <a:rPr lang="en-GB" dirty="0" err="1"/>
              <a:t>Filho</a:t>
            </a:r>
            <a:r>
              <a:rPr lang="en-GB" dirty="0"/>
              <a:t>; CIDSE; Students of St Augustine’s, </a:t>
            </a:r>
            <a:r>
              <a:rPr lang="en-GB" dirty="0" err="1"/>
              <a:t>Billington</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[Teachers: Thank</a:t>
            </a:r>
            <a:r>
              <a:rPr lang="en-GB" baseline="0" dirty="0"/>
              <a:t> you for joining our Eyes of the World campaign. Please visit cafod.org.uk/schools to fill in the form so that we know how many of you are watching! Please share pictures of your artwork. Tag @</a:t>
            </a:r>
            <a:r>
              <a:rPr lang="en-GB" baseline="0" dirty="0" err="1"/>
              <a:t>CAFODSchools</a:t>
            </a:r>
            <a:r>
              <a:rPr lang="en-GB" baseline="0" dirty="0"/>
              <a:t> on Twitter.]</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9B79A4EF-08A4-E34D-811A-5819EA0D40D1}" type="slidenum">
              <a:rPr lang="en-US" smtClean="0"/>
              <a:t>18</a:t>
            </a:fld>
            <a:endParaRPr lang="en-US"/>
          </a:p>
        </p:txBody>
      </p:sp>
    </p:spTree>
    <p:extLst>
      <p:ext uri="{BB962C8B-B14F-4D97-AF65-F5344CB8AC3E}">
        <p14:creationId xmlns:p14="http://schemas.microsoft.com/office/powerpoint/2010/main" val="1053906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Did anyone ever say to you, “I’ve got my eye on you”?</a:t>
            </a:r>
          </a:p>
          <a:p>
            <a:endParaRPr lang="en-GB" dirty="0"/>
          </a:p>
          <a:p>
            <a:r>
              <a:rPr lang="en-GB" dirty="0"/>
              <a:t>If so, how did it make you feel? Uncomfortable? Or</a:t>
            </a:r>
            <a:r>
              <a:rPr lang="en-GB" baseline="0" dirty="0"/>
              <a:t> perhaps you felt determined to do better?</a:t>
            </a:r>
          </a:p>
          <a:p>
            <a:endParaRPr lang="en-GB" baseline="0" dirty="0"/>
          </a:p>
          <a:p>
            <a:r>
              <a:rPr lang="en-GB" dirty="0"/>
              <a:t>This year, CAFOD is asking us to tell world leaders that our eyes are focused on them.</a:t>
            </a:r>
          </a:p>
          <a:p>
            <a:r>
              <a:rPr lang="en-GB" dirty="0"/>
              <a:t>We want them to be determined to look after the planet and all the people who live on it, especially the poorest.</a:t>
            </a:r>
          </a:p>
          <a:p>
            <a:endParaRPr lang="en-GB" dirty="0"/>
          </a:p>
        </p:txBody>
      </p:sp>
      <p:sp>
        <p:nvSpPr>
          <p:cNvPr id="4" name="Slide Number Placeholder 3"/>
          <p:cNvSpPr>
            <a:spLocks noGrp="1"/>
          </p:cNvSpPr>
          <p:nvPr>
            <p:ph type="sldNum" sz="quarter" idx="10"/>
          </p:nvPr>
        </p:nvSpPr>
        <p:spPr/>
        <p:txBody>
          <a:bodyPr/>
          <a:lstStyle/>
          <a:p>
            <a:fld id="{9B79A4EF-08A4-E34D-811A-5819EA0D40D1}" type="slidenum">
              <a:rPr lang="en-US" smtClean="0"/>
              <a:t>2</a:t>
            </a:fld>
            <a:endParaRPr lang="en-US"/>
          </a:p>
        </p:txBody>
      </p:sp>
    </p:spTree>
    <p:extLst>
      <p:ext uri="{BB962C8B-B14F-4D97-AF65-F5344CB8AC3E}">
        <p14:creationId xmlns:p14="http://schemas.microsoft.com/office/powerpoint/2010/main" val="36684614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November, world leaders will</a:t>
            </a:r>
            <a:r>
              <a:rPr lang="en-GB" baseline="0" dirty="0"/>
              <a:t> meet </a:t>
            </a:r>
            <a:r>
              <a:rPr lang="en-GB" dirty="0"/>
              <a:t>in Glasgow</a:t>
            </a:r>
            <a:r>
              <a:rPr lang="en-GB" baseline="0" dirty="0"/>
              <a:t> </a:t>
            </a:r>
            <a:r>
              <a:rPr lang="en-GB" dirty="0"/>
              <a:t>to discuss the climate, how it is changing and what should be done about it. </a:t>
            </a:r>
          </a:p>
          <a:p>
            <a:r>
              <a:rPr lang="en-GB" dirty="0"/>
              <a:t>This meeting is called COP26.</a:t>
            </a:r>
            <a:r>
              <a:rPr lang="en-GB" baseline="0" dirty="0"/>
              <a:t> And it is a big deal!</a:t>
            </a:r>
          </a:p>
          <a:p>
            <a:r>
              <a:rPr lang="en-GB" baseline="0" dirty="0"/>
              <a:t>It has never been more urgent that humanity resolves together to protect the Earth and all of its inhabitants.</a:t>
            </a:r>
          </a:p>
        </p:txBody>
      </p:sp>
      <p:sp>
        <p:nvSpPr>
          <p:cNvPr id="4" name="Slide Number Placeholder 3"/>
          <p:cNvSpPr>
            <a:spLocks noGrp="1"/>
          </p:cNvSpPr>
          <p:nvPr>
            <p:ph type="sldNum" sz="quarter" idx="10"/>
          </p:nvPr>
        </p:nvSpPr>
        <p:spPr/>
        <p:txBody>
          <a:bodyPr/>
          <a:lstStyle/>
          <a:p>
            <a:fld id="{9B79A4EF-08A4-E34D-811A-5819EA0D40D1}" type="slidenum">
              <a:rPr lang="en-US" smtClean="0"/>
              <a:t>3</a:t>
            </a:fld>
            <a:endParaRPr lang="en-US"/>
          </a:p>
        </p:txBody>
      </p:sp>
    </p:spTree>
    <p:extLst>
      <p:ext uri="{BB962C8B-B14F-4D97-AF65-F5344CB8AC3E}">
        <p14:creationId xmlns:p14="http://schemas.microsoft.com/office/powerpoint/2010/main" val="23450228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Let’s find out more by watching this film.</a:t>
            </a:r>
          </a:p>
          <a:p>
            <a:endParaRPr lang="en-GB" dirty="0" smtClean="0"/>
          </a:p>
          <a:p>
            <a:r>
              <a:rPr lang="en-GB" dirty="0" smtClean="0"/>
              <a:t>[Watch our Eyes of the World campaign film, downloadable from cafod.org.uk/secondary]</a:t>
            </a:r>
            <a:endParaRPr lang="en-GB" dirty="0"/>
          </a:p>
        </p:txBody>
      </p:sp>
      <p:sp>
        <p:nvSpPr>
          <p:cNvPr id="4" name="Slide Number Placeholder 3"/>
          <p:cNvSpPr>
            <a:spLocks noGrp="1"/>
          </p:cNvSpPr>
          <p:nvPr>
            <p:ph type="sldNum" sz="quarter" idx="5"/>
          </p:nvPr>
        </p:nvSpPr>
        <p:spPr/>
        <p:txBody>
          <a:bodyPr/>
          <a:lstStyle/>
          <a:p>
            <a:fld id="{9B79A4EF-08A4-E34D-811A-5819EA0D40D1}" type="slidenum">
              <a:rPr lang="en-US" smtClean="0"/>
              <a:t>4</a:t>
            </a:fld>
            <a:endParaRPr lang="en-US"/>
          </a:p>
        </p:txBody>
      </p:sp>
    </p:spTree>
    <p:extLst>
      <p:ext uri="{BB962C8B-B14F-4D97-AF65-F5344CB8AC3E}">
        <p14:creationId xmlns:p14="http://schemas.microsoft.com/office/powerpoint/2010/main" val="26025346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we heard in the film, we are speaking up for people around the world who are suffering severely because of the climate crisis. </a:t>
            </a:r>
          </a:p>
        </p:txBody>
      </p:sp>
      <p:sp>
        <p:nvSpPr>
          <p:cNvPr id="4" name="Slide Number Placeholder 3"/>
          <p:cNvSpPr>
            <a:spLocks noGrp="1"/>
          </p:cNvSpPr>
          <p:nvPr>
            <p:ph type="sldNum" sz="quarter" idx="10"/>
          </p:nvPr>
        </p:nvSpPr>
        <p:spPr/>
        <p:txBody>
          <a:bodyPr/>
          <a:lstStyle/>
          <a:p>
            <a:fld id="{9B79A4EF-08A4-E34D-811A-5819EA0D40D1}" type="slidenum">
              <a:rPr lang="en-US" smtClean="0"/>
              <a:t>5</a:t>
            </a:fld>
            <a:endParaRPr lang="en-US"/>
          </a:p>
        </p:txBody>
      </p:sp>
    </p:spTree>
    <p:extLst>
      <p:ext uri="{BB962C8B-B14F-4D97-AF65-F5344CB8AC3E}">
        <p14:creationId xmlns:p14="http://schemas.microsoft.com/office/powerpoint/2010/main" val="21807252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People like Florence. </a:t>
            </a:r>
          </a:p>
          <a:p>
            <a:r>
              <a:rPr lang="en-GB" dirty="0"/>
              <a:t>Florence lives in Zimbabwe. She walks to a well or a borehole to fetch the water that she needs. </a:t>
            </a:r>
          </a:p>
          <a:p>
            <a:r>
              <a:rPr lang="en-GB" dirty="0"/>
              <a:t>But because of changes in the climate, the rains have become unpredictable and the wells have dried up. </a:t>
            </a:r>
          </a:p>
        </p:txBody>
      </p:sp>
      <p:sp>
        <p:nvSpPr>
          <p:cNvPr id="4" name="Slide Number Placeholder 3"/>
          <p:cNvSpPr>
            <a:spLocks noGrp="1"/>
          </p:cNvSpPr>
          <p:nvPr>
            <p:ph type="sldNum" sz="quarter" idx="10"/>
          </p:nvPr>
        </p:nvSpPr>
        <p:spPr/>
        <p:txBody>
          <a:bodyPr/>
          <a:lstStyle/>
          <a:p>
            <a:fld id="{9B79A4EF-08A4-E34D-811A-5819EA0D40D1}" type="slidenum">
              <a:rPr lang="en-US" smtClean="0"/>
              <a:t>6</a:t>
            </a:fld>
            <a:endParaRPr lang="en-US"/>
          </a:p>
        </p:txBody>
      </p:sp>
    </p:spTree>
    <p:extLst>
      <p:ext uri="{BB962C8B-B14F-4D97-AF65-F5344CB8AC3E}">
        <p14:creationId xmlns:p14="http://schemas.microsoft.com/office/powerpoint/2010/main" val="33482389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Florence now has to walk four miles to find water, and the water source is also where crocodiles live. </a:t>
            </a:r>
          </a:p>
          <a:p>
            <a:r>
              <a:rPr lang="en-GB" dirty="0"/>
              <a:t>She and her family struggle to get enough water to drink and to grow food. </a:t>
            </a:r>
          </a:p>
          <a:p>
            <a:endParaRPr lang="en-GB" dirty="0"/>
          </a:p>
          <a:p>
            <a:r>
              <a:rPr lang="en-GB" dirty="0"/>
              <a:t>CAFOD has helped people like Florence by providing emergency food and safe, clean water. </a:t>
            </a:r>
          </a:p>
          <a:p>
            <a:endParaRPr lang="en-GB" dirty="0"/>
          </a:p>
          <a:p>
            <a:r>
              <a:rPr lang="en-GB" dirty="0"/>
              <a:t>However, because of changes in the climate, these problems could continue to happen. </a:t>
            </a:r>
          </a:p>
          <a:p>
            <a:endParaRPr lang="en-GB" dirty="0"/>
          </a:p>
        </p:txBody>
      </p:sp>
      <p:sp>
        <p:nvSpPr>
          <p:cNvPr id="4" name="Slide Number Placeholder 3"/>
          <p:cNvSpPr>
            <a:spLocks noGrp="1"/>
          </p:cNvSpPr>
          <p:nvPr>
            <p:ph type="sldNum" sz="quarter" idx="10"/>
          </p:nvPr>
        </p:nvSpPr>
        <p:spPr/>
        <p:txBody>
          <a:bodyPr/>
          <a:lstStyle/>
          <a:p>
            <a:fld id="{9B79A4EF-08A4-E34D-811A-5819EA0D40D1}" type="slidenum">
              <a:rPr lang="en-US" smtClean="0"/>
              <a:t>7</a:t>
            </a:fld>
            <a:endParaRPr lang="en-US"/>
          </a:p>
        </p:txBody>
      </p:sp>
    </p:spTree>
    <p:extLst>
      <p:ext uri="{BB962C8B-B14F-4D97-AF65-F5344CB8AC3E}">
        <p14:creationId xmlns:p14="http://schemas.microsoft.com/office/powerpoint/2010/main" val="9124294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Fatima. She lives in Bangladesh.  </a:t>
            </a:r>
          </a:p>
          <a:p>
            <a:endParaRPr lang="en-GB" dirty="0"/>
          </a:p>
          <a:p>
            <a:r>
              <a:rPr lang="en-GB" dirty="0"/>
              <a:t>The land in her area is under threat from heavier storms and rising sea levels, caused by climate change.  </a:t>
            </a:r>
          </a:p>
          <a:p>
            <a:endParaRPr lang="en-GB" dirty="0"/>
          </a:p>
          <a:p>
            <a:r>
              <a:rPr lang="en-GB" dirty="0"/>
              <a:t>CAFOD is working with Fatima’s community, helping them to find new ways to grow food in this changing climate. </a:t>
            </a:r>
          </a:p>
        </p:txBody>
      </p:sp>
      <p:sp>
        <p:nvSpPr>
          <p:cNvPr id="4" name="Slide Number Placeholder 3"/>
          <p:cNvSpPr>
            <a:spLocks noGrp="1"/>
          </p:cNvSpPr>
          <p:nvPr>
            <p:ph type="sldNum" sz="quarter" idx="10"/>
          </p:nvPr>
        </p:nvSpPr>
        <p:spPr/>
        <p:txBody>
          <a:bodyPr/>
          <a:lstStyle/>
          <a:p>
            <a:fld id="{9B79A4EF-08A4-E34D-811A-5819EA0D40D1}" type="slidenum">
              <a:rPr lang="en-US" smtClean="0"/>
              <a:t>8</a:t>
            </a:fld>
            <a:endParaRPr lang="en-US"/>
          </a:p>
        </p:txBody>
      </p:sp>
    </p:spTree>
    <p:extLst>
      <p:ext uri="{BB962C8B-B14F-4D97-AF65-F5344CB8AC3E}">
        <p14:creationId xmlns:p14="http://schemas.microsoft.com/office/powerpoint/2010/main" val="8667551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Women like Fatima’s mum, </a:t>
            </a:r>
            <a:r>
              <a:rPr lang="en-GB" dirty="0" err="1"/>
              <a:t>Rubina</a:t>
            </a:r>
            <a:r>
              <a:rPr lang="en-GB" dirty="0"/>
              <a:t>, are learning about seeds that grow even when there is heavy rain. </a:t>
            </a:r>
          </a:p>
          <a:p>
            <a:r>
              <a:rPr lang="en-GB" dirty="0"/>
              <a:t>They are trying out new crops, and are starting to sell compost to earn money. </a:t>
            </a:r>
          </a:p>
          <a:p>
            <a:endParaRPr lang="en-GB" dirty="0"/>
          </a:p>
          <a:p>
            <a:r>
              <a:rPr lang="en-GB" dirty="0"/>
              <a:t>This project in Bangladesh is all about making sure that people are able to grow food, make a living and also take care of the environment. </a:t>
            </a:r>
          </a:p>
          <a:p>
            <a:endParaRPr lang="en-GB" dirty="0"/>
          </a:p>
        </p:txBody>
      </p:sp>
      <p:sp>
        <p:nvSpPr>
          <p:cNvPr id="4" name="Slide Number Placeholder 3"/>
          <p:cNvSpPr>
            <a:spLocks noGrp="1"/>
          </p:cNvSpPr>
          <p:nvPr>
            <p:ph type="sldNum" sz="quarter" idx="10"/>
          </p:nvPr>
        </p:nvSpPr>
        <p:spPr/>
        <p:txBody>
          <a:bodyPr/>
          <a:lstStyle/>
          <a:p>
            <a:fld id="{9B79A4EF-08A4-E34D-811A-5819EA0D40D1}" type="slidenum">
              <a:rPr lang="en-US" smtClean="0"/>
              <a:t>9</a:t>
            </a:fld>
            <a:endParaRPr lang="en-US"/>
          </a:p>
        </p:txBody>
      </p:sp>
    </p:spTree>
    <p:extLst>
      <p:ext uri="{BB962C8B-B14F-4D97-AF65-F5344CB8AC3E}">
        <p14:creationId xmlns:p14="http://schemas.microsoft.com/office/powerpoint/2010/main" val="6681542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95F35287-4D68-4338-8F6A-0619AF429BF1}"/>
              </a:ext>
            </a:extLst>
          </p:cNvPr>
          <p:cNvSpPr/>
          <p:nvPr userDrawn="1"/>
        </p:nvSpPr>
        <p:spPr>
          <a:xfrm>
            <a:off x="0" y="0"/>
            <a:ext cx="12192000" cy="6858000"/>
          </a:xfrm>
          <a:prstGeom prst="rect">
            <a:avLst/>
          </a:prstGeom>
          <a:solidFill>
            <a:srgbClr val="222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 xmlns:a16="http://schemas.microsoft.com/office/drawing/2014/main" id="{BA1EDA25-C760-44C1-8454-154432F9036F}"/>
              </a:ext>
            </a:extLst>
          </p:cNvPr>
          <p:cNvSpPr/>
          <p:nvPr userDrawn="1"/>
        </p:nvSpPr>
        <p:spPr>
          <a:xfrm>
            <a:off x="0" y="0"/>
            <a:ext cx="12192000" cy="9032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 xmlns:a16="http://schemas.microsoft.com/office/drawing/2014/main" id="{01D38EDE-FC01-436C-AD0B-DA202BB61AA8}"/>
              </a:ext>
            </a:extLst>
          </p:cNvPr>
          <p:cNvSpPr/>
          <p:nvPr userDrawn="1"/>
        </p:nvSpPr>
        <p:spPr>
          <a:xfrm>
            <a:off x="0" y="903249"/>
            <a:ext cx="12192000" cy="45719"/>
          </a:xfrm>
          <a:prstGeom prst="rect">
            <a:avLst/>
          </a:prstGeom>
          <a:solidFill>
            <a:srgbClr val="A5C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 xmlns:a16="http://schemas.microsoft.com/office/drawing/2014/main" id="{D5B89F50-22DD-48E9-96CD-F67C89AD567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8235" y="327430"/>
            <a:ext cx="2460536" cy="248390"/>
          </a:xfrm>
          <a:prstGeom prst="rect">
            <a:avLst/>
          </a:prstGeom>
        </p:spPr>
      </p:pic>
    </p:spTree>
    <p:extLst>
      <p:ext uri="{BB962C8B-B14F-4D97-AF65-F5344CB8AC3E}">
        <p14:creationId xmlns:p14="http://schemas.microsoft.com/office/powerpoint/2010/main" val="431620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1FFA8AE-A8B5-4F65-8AF1-AD6E4BD9626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a:extLst>
              <a:ext uri="{FF2B5EF4-FFF2-40B4-BE49-F238E27FC236}">
                <a16:creationId xmlns="" xmlns:a16="http://schemas.microsoft.com/office/drawing/2014/main" id="{6A882121-45DE-4920-94F1-C2844D9355B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00B1CAEA-916E-47C4-A705-8401D6F0ACDA}"/>
              </a:ext>
            </a:extLst>
          </p:cNvPr>
          <p:cNvSpPr>
            <a:spLocks noGrp="1"/>
          </p:cNvSpPr>
          <p:nvPr>
            <p:ph type="dt" sz="half" idx="10"/>
          </p:nvPr>
        </p:nvSpPr>
        <p:spPr>
          <a:xfrm>
            <a:off x="838200" y="6356350"/>
            <a:ext cx="2743200" cy="365125"/>
          </a:xfrm>
          <a:prstGeom prst="rect">
            <a:avLst/>
          </a:prstGeom>
        </p:spPr>
        <p:txBody>
          <a:bodyPr/>
          <a:lstStyle/>
          <a:p>
            <a:fld id="{600DE94A-2E66-4BAC-91E5-B68A18F2507E}" type="datetimeFigureOut">
              <a:rPr lang="en-GB" smtClean="0"/>
              <a:t>31/03/2021</a:t>
            </a:fld>
            <a:endParaRPr lang="en-GB"/>
          </a:p>
        </p:txBody>
      </p:sp>
      <p:sp>
        <p:nvSpPr>
          <p:cNvPr id="5" name="Footer Placeholder 4">
            <a:extLst>
              <a:ext uri="{FF2B5EF4-FFF2-40B4-BE49-F238E27FC236}">
                <a16:creationId xmlns="" xmlns:a16="http://schemas.microsoft.com/office/drawing/2014/main" id="{E9921A50-D5A0-45DF-B987-072E5E960178}"/>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 xmlns:a16="http://schemas.microsoft.com/office/drawing/2014/main" id="{3435BD79-8D5E-4579-ADB8-322085CC580E}"/>
              </a:ext>
            </a:extLst>
          </p:cNvPr>
          <p:cNvSpPr>
            <a:spLocks noGrp="1"/>
          </p:cNvSpPr>
          <p:nvPr>
            <p:ph type="sldNum" sz="quarter" idx="12"/>
          </p:nvPr>
        </p:nvSpPr>
        <p:spPr>
          <a:xfrm>
            <a:off x="8610600" y="6356350"/>
            <a:ext cx="2743200" cy="365125"/>
          </a:xfrm>
          <a:prstGeom prst="rect">
            <a:avLst/>
          </a:prstGeom>
        </p:spPr>
        <p:txBody>
          <a:bodyPr/>
          <a:lstStyle/>
          <a:p>
            <a:fld id="{61CAA1C8-C7AD-4B95-9B8F-FEAB5B53F2A7}" type="slidenum">
              <a:rPr lang="en-GB" smtClean="0"/>
              <a:t>‹#›</a:t>
            </a:fld>
            <a:endParaRPr lang="en-GB"/>
          </a:p>
        </p:txBody>
      </p:sp>
    </p:spTree>
    <p:extLst>
      <p:ext uri="{BB962C8B-B14F-4D97-AF65-F5344CB8AC3E}">
        <p14:creationId xmlns:p14="http://schemas.microsoft.com/office/powerpoint/2010/main" val="3266917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4EFA219B-992F-4767-AE25-55BB40D5C16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a:extLst>
              <a:ext uri="{FF2B5EF4-FFF2-40B4-BE49-F238E27FC236}">
                <a16:creationId xmlns="" xmlns:a16="http://schemas.microsoft.com/office/drawing/2014/main" id="{2F925F62-6085-4959-872E-066EA8A3A86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7C29E0C4-3DFF-48CE-A281-0F9484C7AC20}"/>
              </a:ext>
            </a:extLst>
          </p:cNvPr>
          <p:cNvSpPr>
            <a:spLocks noGrp="1"/>
          </p:cNvSpPr>
          <p:nvPr>
            <p:ph type="dt" sz="half" idx="10"/>
          </p:nvPr>
        </p:nvSpPr>
        <p:spPr>
          <a:xfrm>
            <a:off x="838200" y="6356350"/>
            <a:ext cx="2743200" cy="365125"/>
          </a:xfrm>
          <a:prstGeom prst="rect">
            <a:avLst/>
          </a:prstGeom>
        </p:spPr>
        <p:txBody>
          <a:bodyPr/>
          <a:lstStyle/>
          <a:p>
            <a:fld id="{600DE94A-2E66-4BAC-91E5-B68A18F2507E}" type="datetimeFigureOut">
              <a:rPr lang="en-GB" smtClean="0"/>
              <a:t>31/03/2021</a:t>
            </a:fld>
            <a:endParaRPr lang="en-GB"/>
          </a:p>
        </p:txBody>
      </p:sp>
      <p:sp>
        <p:nvSpPr>
          <p:cNvPr id="5" name="Footer Placeholder 4">
            <a:extLst>
              <a:ext uri="{FF2B5EF4-FFF2-40B4-BE49-F238E27FC236}">
                <a16:creationId xmlns="" xmlns:a16="http://schemas.microsoft.com/office/drawing/2014/main" id="{DE9D456F-24D9-4854-8589-F9F2F296A9D7}"/>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 xmlns:a16="http://schemas.microsoft.com/office/drawing/2014/main" id="{C8557AD2-7091-4237-A929-0D6FDE7C037B}"/>
              </a:ext>
            </a:extLst>
          </p:cNvPr>
          <p:cNvSpPr>
            <a:spLocks noGrp="1"/>
          </p:cNvSpPr>
          <p:nvPr>
            <p:ph type="sldNum" sz="quarter" idx="12"/>
          </p:nvPr>
        </p:nvSpPr>
        <p:spPr>
          <a:xfrm>
            <a:off x="8610600" y="6356350"/>
            <a:ext cx="2743200" cy="365125"/>
          </a:xfrm>
          <a:prstGeom prst="rect">
            <a:avLst/>
          </a:prstGeom>
        </p:spPr>
        <p:txBody>
          <a:bodyPr/>
          <a:lstStyle/>
          <a:p>
            <a:fld id="{61CAA1C8-C7AD-4B95-9B8F-FEAB5B53F2A7}" type="slidenum">
              <a:rPr lang="en-GB" smtClean="0"/>
              <a:t>‹#›</a:t>
            </a:fld>
            <a:endParaRPr lang="en-GB"/>
          </a:p>
        </p:txBody>
      </p:sp>
    </p:spTree>
    <p:extLst>
      <p:ext uri="{BB962C8B-B14F-4D97-AF65-F5344CB8AC3E}">
        <p14:creationId xmlns:p14="http://schemas.microsoft.com/office/powerpoint/2010/main" val="3252886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95F35287-4D68-4338-8F6A-0619AF429BF1}"/>
              </a:ext>
            </a:extLst>
          </p:cNvPr>
          <p:cNvSpPr/>
          <p:nvPr userDrawn="1"/>
        </p:nvSpPr>
        <p:spPr>
          <a:xfrm>
            <a:off x="0" y="0"/>
            <a:ext cx="12192000" cy="6858000"/>
          </a:xfrm>
          <a:prstGeom prst="rect">
            <a:avLst/>
          </a:prstGeom>
          <a:solidFill>
            <a:srgbClr val="222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 xmlns:a16="http://schemas.microsoft.com/office/drawing/2014/main" id="{BA1EDA25-C760-44C1-8454-154432F9036F}"/>
              </a:ext>
            </a:extLst>
          </p:cNvPr>
          <p:cNvSpPr/>
          <p:nvPr userDrawn="1"/>
        </p:nvSpPr>
        <p:spPr>
          <a:xfrm>
            <a:off x="0" y="0"/>
            <a:ext cx="12192000" cy="9032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 xmlns:a16="http://schemas.microsoft.com/office/drawing/2014/main" id="{01D38EDE-FC01-436C-AD0B-DA202BB61AA8}"/>
              </a:ext>
            </a:extLst>
          </p:cNvPr>
          <p:cNvSpPr/>
          <p:nvPr userDrawn="1"/>
        </p:nvSpPr>
        <p:spPr>
          <a:xfrm>
            <a:off x="0" y="903249"/>
            <a:ext cx="12192000" cy="45719"/>
          </a:xfrm>
          <a:prstGeom prst="rect">
            <a:avLst/>
          </a:prstGeom>
          <a:solidFill>
            <a:srgbClr val="A5C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 xmlns:a16="http://schemas.microsoft.com/office/drawing/2014/main" id="{2D08CB2B-3CA7-4E2F-AAFF-C570B16D8045}"/>
              </a:ext>
            </a:extLst>
          </p:cNvPr>
          <p:cNvPicPr/>
          <p:nvPr userDrawn="1"/>
        </p:nvPicPr>
        <p:blipFill rotWithShape="1">
          <a:blip r:embed="rId2" cstate="print">
            <a:extLst>
              <a:ext uri="{28A0092B-C50C-407E-A947-70E740481C1C}">
                <a14:useLocalDpi xmlns:a14="http://schemas.microsoft.com/office/drawing/2010/main" val="0"/>
              </a:ext>
            </a:extLst>
          </a:blip>
          <a:srcRect l="8076" t="6535" r="45709" b="83010"/>
          <a:stretch/>
        </p:blipFill>
        <p:spPr>
          <a:xfrm>
            <a:off x="109966" y="56130"/>
            <a:ext cx="1727200" cy="545691"/>
          </a:xfrm>
          <a:prstGeom prst="rect">
            <a:avLst/>
          </a:prstGeom>
        </p:spPr>
      </p:pic>
      <p:pic>
        <p:nvPicPr>
          <p:cNvPr id="11" name="Picture 10">
            <a:extLst>
              <a:ext uri="{FF2B5EF4-FFF2-40B4-BE49-F238E27FC236}">
                <a16:creationId xmlns="" xmlns:a16="http://schemas.microsoft.com/office/drawing/2014/main" id="{27D7B2BA-FA77-4ED8-97FD-12E85406DD6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9891"/>
          <a:stretch/>
        </p:blipFill>
        <p:spPr>
          <a:xfrm>
            <a:off x="209475" y="601184"/>
            <a:ext cx="1162126" cy="234124"/>
          </a:xfrm>
          <a:prstGeom prst="rect">
            <a:avLst/>
          </a:prstGeom>
        </p:spPr>
      </p:pic>
    </p:spTree>
    <p:extLst>
      <p:ext uri="{BB962C8B-B14F-4D97-AF65-F5344CB8AC3E}">
        <p14:creationId xmlns:p14="http://schemas.microsoft.com/office/powerpoint/2010/main" val="2066491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01B3903-81B1-4FD2-BD24-4CD58688D7C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 xmlns:a16="http://schemas.microsoft.com/office/drawing/2014/main" id="{23C26725-331C-4852-B468-F9D51FC28B5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 xmlns:a16="http://schemas.microsoft.com/office/drawing/2014/main" id="{C5D302D6-4E5B-45F0-B14B-A231B46E67C1}"/>
              </a:ext>
            </a:extLst>
          </p:cNvPr>
          <p:cNvSpPr>
            <a:spLocks noGrp="1"/>
          </p:cNvSpPr>
          <p:nvPr>
            <p:ph type="dt" sz="half" idx="10"/>
          </p:nvPr>
        </p:nvSpPr>
        <p:spPr>
          <a:xfrm>
            <a:off x="838200" y="6356350"/>
            <a:ext cx="2743200" cy="365125"/>
          </a:xfrm>
          <a:prstGeom prst="rect">
            <a:avLst/>
          </a:prstGeom>
        </p:spPr>
        <p:txBody>
          <a:bodyPr/>
          <a:lstStyle/>
          <a:p>
            <a:fld id="{8BB28E8B-B41C-42E8-86BC-68FE4315B2DC}" type="datetimeFigureOut">
              <a:rPr lang="en-GB" smtClean="0"/>
              <a:t>31/03/2021</a:t>
            </a:fld>
            <a:endParaRPr lang="en-GB"/>
          </a:p>
        </p:txBody>
      </p:sp>
      <p:sp>
        <p:nvSpPr>
          <p:cNvPr id="5" name="Footer Placeholder 4">
            <a:extLst>
              <a:ext uri="{FF2B5EF4-FFF2-40B4-BE49-F238E27FC236}">
                <a16:creationId xmlns="" xmlns:a16="http://schemas.microsoft.com/office/drawing/2014/main" id="{6974D371-FAE5-45A6-AB58-74307B515EAF}"/>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 xmlns:a16="http://schemas.microsoft.com/office/drawing/2014/main" id="{10846566-0440-456C-A60F-DCE5C749CB20}"/>
              </a:ext>
            </a:extLst>
          </p:cNvPr>
          <p:cNvSpPr>
            <a:spLocks noGrp="1"/>
          </p:cNvSpPr>
          <p:nvPr>
            <p:ph type="sldNum" sz="quarter" idx="12"/>
          </p:nvPr>
        </p:nvSpPr>
        <p:spPr>
          <a:xfrm>
            <a:off x="8610600" y="6356350"/>
            <a:ext cx="2743200" cy="365125"/>
          </a:xfrm>
          <a:prstGeom prst="rect">
            <a:avLst/>
          </a:prstGeom>
        </p:spPr>
        <p:txBody>
          <a:bodyPr/>
          <a:lstStyle/>
          <a:p>
            <a:fld id="{B2999071-9187-4A8B-B51F-9AE9E7BAEF4B}" type="slidenum">
              <a:rPr lang="en-GB" smtClean="0"/>
              <a:t>‹#›</a:t>
            </a:fld>
            <a:endParaRPr lang="en-GB"/>
          </a:p>
        </p:txBody>
      </p:sp>
    </p:spTree>
    <p:extLst>
      <p:ext uri="{BB962C8B-B14F-4D97-AF65-F5344CB8AC3E}">
        <p14:creationId xmlns:p14="http://schemas.microsoft.com/office/powerpoint/2010/main" val="3107502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8C66078-1B1B-4B6A-8EEA-129A1C1BFFD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53E557EA-0AF5-4CBE-8500-6417387AB93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49506920-49D4-42DD-B3C0-E6D062CCB316}"/>
              </a:ext>
            </a:extLst>
          </p:cNvPr>
          <p:cNvSpPr>
            <a:spLocks noGrp="1"/>
          </p:cNvSpPr>
          <p:nvPr>
            <p:ph type="dt" sz="half" idx="10"/>
          </p:nvPr>
        </p:nvSpPr>
        <p:spPr>
          <a:xfrm>
            <a:off x="838200" y="6356350"/>
            <a:ext cx="2743200" cy="365125"/>
          </a:xfrm>
          <a:prstGeom prst="rect">
            <a:avLst/>
          </a:prstGeom>
        </p:spPr>
        <p:txBody>
          <a:bodyPr/>
          <a:lstStyle/>
          <a:p>
            <a:fld id="{8BB28E8B-B41C-42E8-86BC-68FE4315B2DC}" type="datetimeFigureOut">
              <a:rPr lang="en-GB" smtClean="0"/>
              <a:t>31/03/2021</a:t>
            </a:fld>
            <a:endParaRPr lang="en-GB"/>
          </a:p>
        </p:txBody>
      </p:sp>
      <p:sp>
        <p:nvSpPr>
          <p:cNvPr id="5" name="Footer Placeholder 4">
            <a:extLst>
              <a:ext uri="{FF2B5EF4-FFF2-40B4-BE49-F238E27FC236}">
                <a16:creationId xmlns="" xmlns:a16="http://schemas.microsoft.com/office/drawing/2014/main" id="{71C38292-5AB9-4751-8FAF-990D44E01298}"/>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 xmlns:a16="http://schemas.microsoft.com/office/drawing/2014/main" id="{275BC2BE-4AD4-4427-9604-205613117104}"/>
              </a:ext>
            </a:extLst>
          </p:cNvPr>
          <p:cNvSpPr>
            <a:spLocks noGrp="1"/>
          </p:cNvSpPr>
          <p:nvPr>
            <p:ph type="sldNum" sz="quarter" idx="12"/>
          </p:nvPr>
        </p:nvSpPr>
        <p:spPr>
          <a:xfrm>
            <a:off x="8610600" y="6356350"/>
            <a:ext cx="2743200" cy="365125"/>
          </a:xfrm>
          <a:prstGeom prst="rect">
            <a:avLst/>
          </a:prstGeom>
        </p:spPr>
        <p:txBody>
          <a:bodyPr/>
          <a:lstStyle/>
          <a:p>
            <a:fld id="{B2999071-9187-4A8B-B51F-9AE9E7BAEF4B}" type="slidenum">
              <a:rPr lang="en-GB" smtClean="0"/>
              <a:t>‹#›</a:t>
            </a:fld>
            <a:endParaRPr lang="en-GB"/>
          </a:p>
        </p:txBody>
      </p:sp>
    </p:spTree>
    <p:extLst>
      <p:ext uri="{BB962C8B-B14F-4D97-AF65-F5344CB8AC3E}">
        <p14:creationId xmlns:p14="http://schemas.microsoft.com/office/powerpoint/2010/main" val="1663252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80B4D6F-204B-42DC-82D3-4155B5882B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 xmlns:a16="http://schemas.microsoft.com/office/drawing/2014/main" id="{BD8D63DF-85CE-45B0-A9C2-929E089087F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F2077CF7-CD8F-4E25-A9F3-C2A226F94024}"/>
              </a:ext>
            </a:extLst>
          </p:cNvPr>
          <p:cNvSpPr>
            <a:spLocks noGrp="1"/>
          </p:cNvSpPr>
          <p:nvPr>
            <p:ph type="dt" sz="half" idx="10"/>
          </p:nvPr>
        </p:nvSpPr>
        <p:spPr>
          <a:xfrm>
            <a:off x="838200" y="6356350"/>
            <a:ext cx="2743200" cy="365125"/>
          </a:xfrm>
          <a:prstGeom prst="rect">
            <a:avLst/>
          </a:prstGeom>
        </p:spPr>
        <p:txBody>
          <a:bodyPr/>
          <a:lstStyle/>
          <a:p>
            <a:fld id="{8BB28E8B-B41C-42E8-86BC-68FE4315B2DC}" type="datetimeFigureOut">
              <a:rPr lang="en-GB" smtClean="0"/>
              <a:t>31/03/2021</a:t>
            </a:fld>
            <a:endParaRPr lang="en-GB"/>
          </a:p>
        </p:txBody>
      </p:sp>
      <p:sp>
        <p:nvSpPr>
          <p:cNvPr id="5" name="Footer Placeholder 4">
            <a:extLst>
              <a:ext uri="{FF2B5EF4-FFF2-40B4-BE49-F238E27FC236}">
                <a16:creationId xmlns="" xmlns:a16="http://schemas.microsoft.com/office/drawing/2014/main" id="{960192F6-FBB8-40BB-A2AB-F1B55317AC7A}"/>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 xmlns:a16="http://schemas.microsoft.com/office/drawing/2014/main" id="{38A035A2-D554-41B3-B692-06D177DCAA02}"/>
              </a:ext>
            </a:extLst>
          </p:cNvPr>
          <p:cNvSpPr>
            <a:spLocks noGrp="1"/>
          </p:cNvSpPr>
          <p:nvPr>
            <p:ph type="sldNum" sz="quarter" idx="12"/>
          </p:nvPr>
        </p:nvSpPr>
        <p:spPr>
          <a:xfrm>
            <a:off x="8610600" y="6356350"/>
            <a:ext cx="2743200" cy="365125"/>
          </a:xfrm>
          <a:prstGeom prst="rect">
            <a:avLst/>
          </a:prstGeom>
        </p:spPr>
        <p:txBody>
          <a:bodyPr/>
          <a:lstStyle/>
          <a:p>
            <a:fld id="{B2999071-9187-4A8B-B51F-9AE9E7BAEF4B}" type="slidenum">
              <a:rPr lang="en-GB" smtClean="0"/>
              <a:t>‹#›</a:t>
            </a:fld>
            <a:endParaRPr lang="en-GB"/>
          </a:p>
        </p:txBody>
      </p:sp>
    </p:spTree>
    <p:extLst>
      <p:ext uri="{BB962C8B-B14F-4D97-AF65-F5344CB8AC3E}">
        <p14:creationId xmlns:p14="http://schemas.microsoft.com/office/powerpoint/2010/main" val="2480351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1EBE64F-FD5D-482A-B595-541503CC64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B4DA3F17-B4A2-407C-9848-1BAD4875C640}"/>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 xmlns:a16="http://schemas.microsoft.com/office/drawing/2014/main" id="{74F2DFAA-873E-4572-97AF-FD1B4A420465}"/>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 xmlns:a16="http://schemas.microsoft.com/office/drawing/2014/main" id="{B1717A4B-6716-4BCB-9F00-C0AE9989A8C1}"/>
              </a:ext>
            </a:extLst>
          </p:cNvPr>
          <p:cNvSpPr>
            <a:spLocks noGrp="1"/>
          </p:cNvSpPr>
          <p:nvPr>
            <p:ph type="dt" sz="half" idx="10"/>
          </p:nvPr>
        </p:nvSpPr>
        <p:spPr>
          <a:xfrm>
            <a:off x="838200" y="6356350"/>
            <a:ext cx="2743200" cy="365125"/>
          </a:xfrm>
          <a:prstGeom prst="rect">
            <a:avLst/>
          </a:prstGeom>
        </p:spPr>
        <p:txBody>
          <a:bodyPr/>
          <a:lstStyle/>
          <a:p>
            <a:fld id="{8BB28E8B-B41C-42E8-86BC-68FE4315B2DC}" type="datetimeFigureOut">
              <a:rPr lang="en-GB" smtClean="0"/>
              <a:t>31/03/2021</a:t>
            </a:fld>
            <a:endParaRPr lang="en-GB"/>
          </a:p>
        </p:txBody>
      </p:sp>
      <p:sp>
        <p:nvSpPr>
          <p:cNvPr id="6" name="Footer Placeholder 5">
            <a:extLst>
              <a:ext uri="{FF2B5EF4-FFF2-40B4-BE49-F238E27FC236}">
                <a16:creationId xmlns="" xmlns:a16="http://schemas.microsoft.com/office/drawing/2014/main" id="{BFCBE81A-8C33-4820-AB15-89316473FF5E}"/>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 xmlns:a16="http://schemas.microsoft.com/office/drawing/2014/main" id="{B3E27E9C-B030-4794-ADA9-8E97187EF5F6}"/>
              </a:ext>
            </a:extLst>
          </p:cNvPr>
          <p:cNvSpPr>
            <a:spLocks noGrp="1"/>
          </p:cNvSpPr>
          <p:nvPr>
            <p:ph type="sldNum" sz="quarter" idx="12"/>
          </p:nvPr>
        </p:nvSpPr>
        <p:spPr>
          <a:xfrm>
            <a:off x="8610600" y="6356350"/>
            <a:ext cx="2743200" cy="365125"/>
          </a:xfrm>
          <a:prstGeom prst="rect">
            <a:avLst/>
          </a:prstGeom>
        </p:spPr>
        <p:txBody>
          <a:bodyPr/>
          <a:lstStyle/>
          <a:p>
            <a:fld id="{B2999071-9187-4A8B-B51F-9AE9E7BAEF4B}" type="slidenum">
              <a:rPr lang="en-GB" smtClean="0"/>
              <a:t>‹#›</a:t>
            </a:fld>
            <a:endParaRPr lang="en-GB"/>
          </a:p>
        </p:txBody>
      </p:sp>
    </p:spTree>
    <p:extLst>
      <p:ext uri="{BB962C8B-B14F-4D97-AF65-F5344CB8AC3E}">
        <p14:creationId xmlns:p14="http://schemas.microsoft.com/office/powerpoint/2010/main" val="2032567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E4B77E8-5F16-4E90-BA52-72C6B9F5201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a:extLst>
              <a:ext uri="{FF2B5EF4-FFF2-40B4-BE49-F238E27FC236}">
                <a16:creationId xmlns="" xmlns:a16="http://schemas.microsoft.com/office/drawing/2014/main" id="{20AE62F6-6FBF-4344-8D6C-E8E915F90FF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B3B87BF9-E17E-4F7D-B82B-3894CB416EB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 xmlns:a16="http://schemas.microsoft.com/office/drawing/2014/main" id="{A294031F-30D6-4270-ABE9-7F46724FD7F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DB4833DC-8E2E-4D1C-8FDD-525E8C73730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 xmlns:a16="http://schemas.microsoft.com/office/drawing/2014/main" id="{4DF05D42-8177-46AA-9677-D8A85C82DD84}"/>
              </a:ext>
            </a:extLst>
          </p:cNvPr>
          <p:cNvSpPr>
            <a:spLocks noGrp="1"/>
          </p:cNvSpPr>
          <p:nvPr>
            <p:ph type="dt" sz="half" idx="10"/>
          </p:nvPr>
        </p:nvSpPr>
        <p:spPr>
          <a:xfrm>
            <a:off x="838200" y="6356350"/>
            <a:ext cx="2743200" cy="365125"/>
          </a:xfrm>
          <a:prstGeom prst="rect">
            <a:avLst/>
          </a:prstGeom>
        </p:spPr>
        <p:txBody>
          <a:bodyPr/>
          <a:lstStyle/>
          <a:p>
            <a:fld id="{8BB28E8B-B41C-42E8-86BC-68FE4315B2DC}" type="datetimeFigureOut">
              <a:rPr lang="en-GB" smtClean="0"/>
              <a:t>31/03/2021</a:t>
            </a:fld>
            <a:endParaRPr lang="en-GB"/>
          </a:p>
        </p:txBody>
      </p:sp>
      <p:sp>
        <p:nvSpPr>
          <p:cNvPr id="8" name="Footer Placeholder 7">
            <a:extLst>
              <a:ext uri="{FF2B5EF4-FFF2-40B4-BE49-F238E27FC236}">
                <a16:creationId xmlns="" xmlns:a16="http://schemas.microsoft.com/office/drawing/2014/main" id="{DF76D814-0D07-43D6-A0FF-0DA06AF062EE}"/>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a:extLst>
              <a:ext uri="{FF2B5EF4-FFF2-40B4-BE49-F238E27FC236}">
                <a16:creationId xmlns="" xmlns:a16="http://schemas.microsoft.com/office/drawing/2014/main" id="{4B6CDFC7-7887-4CB4-B00A-3591E23B0374}"/>
              </a:ext>
            </a:extLst>
          </p:cNvPr>
          <p:cNvSpPr>
            <a:spLocks noGrp="1"/>
          </p:cNvSpPr>
          <p:nvPr>
            <p:ph type="sldNum" sz="quarter" idx="12"/>
          </p:nvPr>
        </p:nvSpPr>
        <p:spPr>
          <a:xfrm>
            <a:off x="8610600" y="6356350"/>
            <a:ext cx="2743200" cy="365125"/>
          </a:xfrm>
          <a:prstGeom prst="rect">
            <a:avLst/>
          </a:prstGeom>
        </p:spPr>
        <p:txBody>
          <a:bodyPr/>
          <a:lstStyle/>
          <a:p>
            <a:fld id="{B2999071-9187-4A8B-B51F-9AE9E7BAEF4B}" type="slidenum">
              <a:rPr lang="en-GB" smtClean="0"/>
              <a:t>‹#›</a:t>
            </a:fld>
            <a:endParaRPr lang="en-GB"/>
          </a:p>
        </p:txBody>
      </p:sp>
    </p:spTree>
    <p:extLst>
      <p:ext uri="{BB962C8B-B14F-4D97-AF65-F5344CB8AC3E}">
        <p14:creationId xmlns:p14="http://schemas.microsoft.com/office/powerpoint/2010/main" val="1958382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EE9F72E-56C3-4230-8716-55451E5D87A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a:extLst>
              <a:ext uri="{FF2B5EF4-FFF2-40B4-BE49-F238E27FC236}">
                <a16:creationId xmlns="" xmlns:a16="http://schemas.microsoft.com/office/drawing/2014/main" id="{E8824FD2-3523-4E5E-9F9C-7D5E37A18908}"/>
              </a:ext>
            </a:extLst>
          </p:cNvPr>
          <p:cNvSpPr>
            <a:spLocks noGrp="1"/>
          </p:cNvSpPr>
          <p:nvPr>
            <p:ph type="dt" sz="half" idx="10"/>
          </p:nvPr>
        </p:nvSpPr>
        <p:spPr>
          <a:xfrm>
            <a:off x="838200" y="6356350"/>
            <a:ext cx="2743200" cy="365125"/>
          </a:xfrm>
          <a:prstGeom prst="rect">
            <a:avLst/>
          </a:prstGeom>
        </p:spPr>
        <p:txBody>
          <a:bodyPr/>
          <a:lstStyle/>
          <a:p>
            <a:fld id="{8BB28E8B-B41C-42E8-86BC-68FE4315B2DC}" type="datetimeFigureOut">
              <a:rPr lang="en-GB" smtClean="0"/>
              <a:t>31/03/2021</a:t>
            </a:fld>
            <a:endParaRPr lang="en-GB"/>
          </a:p>
        </p:txBody>
      </p:sp>
      <p:sp>
        <p:nvSpPr>
          <p:cNvPr id="4" name="Footer Placeholder 3">
            <a:extLst>
              <a:ext uri="{FF2B5EF4-FFF2-40B4-BE49-F238E27FC236}">
                <a16:creationId xmlns="" xmlns:a16="http://schemas.microsoft.com/office/drawing/2014/main" id="{16D88C9C-3408-451D-AE81-3FC901B14D24}"/>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a:extLst>
              <a:ext uri="{FF2B5EF4-FFF2-40B4-BE49-F238E27FC236}">
                <a16:creationId xmlns="" xmlns:a16="http://schemas.microsoft.com/office/drawing/2014/main" id="{BC7AE6AB-AA35-4B15-BAA6-309A63BC20C3}"/>
              </a:ext>
            </a:extLst>
          </p:cNvPr>
          <p:cNvSpPr>
            <a:spLocks noGrp="1"/>
          </p:cNvSpPr>
          <p:nvPr>
            <p:ph type="sldNum" sz="quarter" idx="12"/>
          </p:nvPr>
        </p:nvSpPr>
        <p:spPr>
          <a:xfrm>
            <a:off x="8610600" y="6356350"/>
            <a:ext cx="2743200" cy="365125"/>
          </a:xfrm>
          <a:prstGeom prst="rect">
            <a:avLst/>
          </a:prstGeom>
        </p:spPr>
        <p:txBody>
          <a:bodyPr/>
          <a:lstStyle/>
          <a:p>
            <a:fld id="{B2999071-9187-4A8B-B51F-9AE9E7BAEF4B}" type="slidenum">
              <a:rPr lang="en-GB" smtClean="0"/>
              <a:t>‹#›</a:t>
            </a:fld>
            <a:endParaRPr lang="en-GB"/>
          </a:p>
        </p:txBody>
      </p:sp>
    </p:spTree>
    <p:extLst>
      <p:ext uri="{BB962C8B-B14F-4D97-AF65-F5344CB8AC3E}">
        <p14:creationId xmlns:p14="http://schemas.microsoft.com/office/powerpoint/2010/main" val="3313888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2CD7B0DF-B33D-4E82-A990-E210091323D4}"/>
              </a:ext>
            </a:extLst>
          </p:cNvPr>
          <p:cNvSpPr>
            <a:spLocks noGrp="1"/>
          </p:cNvSpPr>
          <p:nvPr>
            <p:ph type="dt" sz="half" idx="10"/>
          </p:nvPr>
        </p:nvSpPr>
        <p:spPr>
          <a:xfrm>
            <a:off x="838200" y="6356350"/>
            <a:ext cx="2743200" cy="365125"/>
          </a:xfrm>
          <a:prstGeom prst="rect">
            <a:avLst/>
          </a:prstGeom>
        </p:spPr>
        <p:txBody>
          <a:bodyPr/>
          <a:lstStyle/>
          <a:p>
            <a:fld id="{8BB28E8B-B41C-42E8-86BC-68FE4315B2DC}" type="datetimeFigureOut">
              <a:rPr lang="en-GB" smtClean="0"/>
              <a:t>31/03/2021</a:t>
            </a:fld>
            <a:endParaRPr lang="en-GB"/>
          </a:p>
        </p:txBody>
      </p:sp>
      <p:sp>
        <p:nvSpPr>
          <p:cNvPr id="3" name="Footer Placeholder 2">
            <a:extLst>
              <a:ext uri="{FF2B5EF4-FFF2-40B4-BE49-F238E27FC236}">
                <a16:creationId xmlns="" xmlns:a16="http://schemas.microsoft.com/office/drawing/2014/main" id="{CF0FC3B9-C945-43C2-9D38-828D9FFA6B76}"/>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a:extLst>
              <a:ext uri="{FF2B5EF4-FFF2-40B4-BE49-F238E27FC236}">
                <a16:creationId xmlns="" xmlns:a16="http://schemas.microsoft.com/office/drawing/2014/main" id="{7197E700-63E2-4689-B5BF-295872674FEE}"/>
              </a:ext>
            </a:extLst>
          </p:cNvPr>
          <p:cNvSpPr>
            <a:spLocks noGrp="1"/>
          </p:cNvSpPr>
          <p:nvPr>
            <p:ph type="sldNum" sz="quarter" idx="12"/>
          </p:nvPr>
        </p:nvSpPr>
        <p:spPr>
          <a:xfrm>
            <a:off x="8610600" y="6356350"/>
            <a:ext cx="2743200" cy="365125"/>
          </a:xfrm>
          <a:prstGeom prst="rect">
            <a:avLst/>
          </a:prstGeom>
        </p:spPr>
        <p:txBody>
          <a:bodyPr/>
          <a:lstStyle/>
          <a:p>
            <a:fld id="{B2999071-9187-4A8B-B51F-9AE9E7BAEF4B}" type="slidenum">
              <a:rPr lang="en-GB" smtClean="0"/>
              <a:t>‹#›</a:t>
            </a:fld>
            <a:endParaRPr lang="en-GB"/>
          </a:p>
        </p:txBody>
      </p:sp>
    </p:spTree>
    <p:extLst>
      <p:ext uri="{BB962C8B-B14F-4D97-AF65-F5344CB8AC3E}">
        <p14:creationId xmlns:p14="http://schemas.microsoft.com/office/powerpoint/2010/main" val="1264761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DB58294-305E-440C-81D3-24581FCC17F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22F2EDC4-B4F8-4DC1-A657-27D7DC1FC5B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2E1C547A-1D0C-4EBC-A577-398A1FDC130C}"/>
              </a:ext>
            </a:extLst>
          </p:cNvPr>
          <p:cNvSpPr>
            <a:spLocks noGrp="1"/>
          </p:cNvSpPr>
          <p:nvPr>
            <p:ph type="dt" sz="half" idx="10"/>
          </p:nvPr>
        </p:nvSpPr>
        <p:spPr>
          <a:xfrm>
            <a:off x="838200" y="6356350"/>
            <a:ext cx="2743200" cy="365125"/>
          </a:xfrm>
          <a:prstGeom prst="rect">
            <a:avLst/>
          </a:prstGeom>
        </p:spPr>
        <p:txBody>
          <a:bodyPr/>
          <a:lstStyle/>
          <a:p>
            <a:fld id="{600DE94A-2E66-4BAC-91E5-B68A18F2507E}" type="datetimeFigureOut">
              <a:rPr lang="en-GB" smtClean="0"/>
              <a:t>31/03/2021</a:t>
            </a:fld>
            <a:endParaRPr lang="en-GB"/>
          </a:p>
        </p:txBody>
      </p:sp>
      <p:sp>
        <p:nvSpPr>
          <p:cNvPr id="5" name="Footer Placeholder 4">
            <a:extLst>
              <a:ext uri="{FF2B5EF4-FFF2-40B4-BE49-F238E27FC236}">
                <a16:creationId xmlns="" xmlns:a16="http://schemas.microsoft.com/office/drawing/2014/main" id="{3556C30E-A91C-4B45-8093-8442296BB9A7}"/>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 xmlns:a16="http://schemas.microsoft.com/office/drawing/2014/main" id="{15243EBD-F15B-4563-A913-8F6371BE142B}"/>
              </a:ext>
            </a:extLst>
          </p:cNvPr>
          <p:cNvSpPr>
            <a:spLocks noGrp="1"/>
          </p:cNvSpPr>
          <p:nvPr>
            <p:ph type="sldNum" sz="quarter" idx="12"/>
          </p:nvPr>
        </p:nvSpPr>
        <p:spPr>
          <a:xfrm>
            <a:off x="8610600" y="6356350"/>
            <a:ext cx="2743200" cy="365125"/>
          </a:xfrm>
          <a:prstGeom prst="rect">
            <a:avLst/>
          </a:prstGeom>
        </p:spPr>
        <p:txBody>
          <a:bodyPr/>
          <a:lstStyle/>
          <a:p>
            <a:fld id="{61CAA1C8-C7AD-4B95-9B8F-FEAB5B53F2A7}" type="slidenum">
              <a:rPr lang="en-GB" smtClean="0"/>
              <a:t>‹#›</a:t>
            </a:fld>
            <a:endParaRPr lang="en-GB"/>
          </a:p>
        </p:txBody>
      </p:sp>
    </p:spTree>
    <p:extLst>
      <p:ext uri="{BB962C8B-B14F-4D97-AF65-F5344CB8AC3E}">
        <p14:creationId xmlns:p14="http://schemas.microsoft.com/office/powerpoint/2010/main" val="2013448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19FE2EA-C08B-4DC2-A20F-A5F20762CCA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F1FAB435-6CEA-4730-ADEA-8F38AC29B37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 xmlns:a16="http://schemas.microsoft.com/office/drawing/2014/main" id="{93DF1C5D-98F4-4037-9474-84E847D3B6E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FF0B66CA-61B7-4B02-9AE6-FBDDAED6CF4B}"/>
              </a:ext>
            </a:extLst>
          </p:cNvPr>
          <p:cNvSpPr>
            <a:spLocks noGrp="1"/>
          </p:cNvSpPr>
          <p:nvPr>
            <p:ph type="dt" sz="half" idx="10"/>
          </p:nvPr>
        </p:nvSpPr>
        <p:spPr>
          <a:xfrm>
            <a:off x="838200" y="6356350"/>
            <a:ext cx="2743200" cy="365125"/>
          </a:xfrm>
          <a:prstGeom prst="rect">
            <a:avLst/>
          </a:prstGeom>
        </p:spPr>
        <p:txBody>
          <a:bodyPr/>
          <a:lstStyle/>
          <a:p>
            <a:fld id="{8BB28E8B-B41C-42E8-86BC-68FE4315B2DC}" type="datetimeFigureOut">
              <a:rPr lang="en-GB" smtClean="0"/>
              <a:t>31/03/2021</a:t>
            </a:fld>
            <a:endParaRPr lang="en-GB"/>
          </a:p>
        </p:txBody>
      </p:sp>
      <p:sp>
        <p:nvSpPr>
          <p:cNvPr id="6" name="Footer Placeholder 5">
            <a:extLst>
              <a:ext uri="{FF2B5EF4-FFF2-40B4-BE49-F238E27FC236}">
                <a16:creationId xmlns="" xmlns:a16="http://schemas.microsoft.com/office/drawing/2014/main" id="{B6D58336-E519-48FA-AD27-9862B7F23D3A}"/>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 xmlns:a16="http://schemas.microsoft.com/office/drawing/2014/main" id="{E1B39CB1-321B-411B-9938-2D89DF544657}"/>
              </a:ext>
            </a:extLst>
          </p:cNvPr>
          <p:cNvSpPr>
            <a:spLocks noGrp="1"/>
          </p:cNvSpPr>
          <p:nvPr>
            <p:ph type="sldNum" sz="quarter" idx="12"/>
          </p:nvPr>
        </p:nvSpPr>
        <p:spPr>
          <a:xfrm>
            <a:off x="8610600" y="6356350"/>
            <a:ext cx="2743200" cy="365125"/>
          </a:xfrm>
          <a:prstGeom prst="rect">
            <a:avLst/>
          </a:prstGeom>
        </p:spPr>
        <p:txBody>
          <a:bodyPr/>
          <a:lstStyle/>
          <a:p>
            <a:fld id="{B2999071-9187-4A8B-B51F-9AE9E7BAEF4B}" type="slidenum">
              <a:rPr lang="en-GB" smtClean="0"/>
              <a:t>‹#›</a:t>
            </a:fld>
            <a:endParaRPr lang="en-GB"/>
          </a:p>
        </p:txBody>
      </p:sp>
    </p:spTree>
    <p:extLst>
      <p:ext uri="{BB962C8B-B14F-4D97-AF65-F5344CB8AC3E}">
        <p14:creationId xmlns:p14="http://schemas.microsoft.com/office/powerpoint/2010/main" val="2338765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42CD799-D74C-4E1F-BE92-FA9DA5143D4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 xmlns:a16="http://schemas.microsoft.com/office/drawing/2014/main" id="{C1422231-CD54-497C-A16B-46C9DAF3D5B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 xmlns:a16="http://schemas.microsoft.com/office/drawing/2014/main" id="{E17A6DDC-29ED-4250-9486-789ECF3460F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CF270DF1-3D70-4B87-8A53-F173F84C610A}"/>
              </a:ext>
            </a:extLst>
          </p:cNvPr>
          <p:cNvSpPr>
            <a:spLocks noGrp="1"/>
          </p:cNvSpPr>
          <p:nvPr>
            <p:ph type="dt" sz="half" idx="10"/>
          </p:nvPr>
        </p:nvSpPr>
        <p:spPr>
          <a:xfrm>
            <a:off x="838200" y="6356350"/>
            <a:ext cx="2743200" cy="365125"/>
          </a:xfrm>
          <a:prstGeom prst="rect">
            <a:avLst/>
          </a:prstGeom>
        </p:spPr>
        <p:txBody>
          <a:bodyPr/>
          <a:lstStyle/>
          <a:p>
            <a:fld id="{8BB28E8B-B41C-42E8-86BC-68FE4315B2DC}" type="datetimeFigureOut">
              <a:rPr lang="en-GB" smtClean="0"/>
              <a:t>31/03/2021</a:t>
            </a:fld>
            <a:endParaRPr lang="en-GB"/>
          </a:p>
        </p:txBody>
      </p:sp>
      <p:sp>
        <p:nvSpPr>
          <p:cNvPr id="6" name="Footer Placeholder 5">
            <a:extLst>
              <a:ext uri="{FF2B5EF4-FFF2-40B4-BE49-F238E27FC236}">
                <a16:creationId xmlns="" xmlns:a16="http://schemas.microsoft.com/office/drawing/2014/main" id="{A095E9AE-CC27-4E49-ADDD-AB4D2F5CFF71}"/>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 xmlns:a16="http://schemas.microsoft.com/office/drawing/2014/main" id="{DFA71EDF-3DFD-40BF-AABA-2992A9D78973}"/>
              </a:ext>
            </a:extLst>
          </p:cNvPr>
          <p:cNvSpPr>
            <a:spLocks noGrp="1"/>
          </p:cNvSpPr>
          <p:nvPr>
            <p:ph type="sldNum" sz="quarter" idx="12"/>
          </p:nvPr>
        </p:nvSpPr>
        <p:spPr>
          <a:xfrm>
            <a:off x="8610600" y="6356350"/>
            <a:ext cx="2743200" cy="365125"/>
          </a:xfrm>
          <a:prstGeom prst="rect">
            <a:avLst/>
          </a:prstGeom>
        </p:spPr>
        <p:txBody>
          <a:bodyPr/>
          <a:lstStyle/>
          <a:p>
            <a:fld id="{B2999071-9187-4A8B-B51F-9AE9E7BAEF4B}" type="slidenum">
              <a:rPr lang="en-GB" smtClean="0"/>
              <a:t>‹#›</a:t>
            </a:fld>
            <a:endParaRPr lang="en-GB"/>
          </a:p>
        </p:txBody>
      </p:sp>
    </p:spTree>
    <p:extLst>
      <p:ext uri="{BB962C8B-B14F-4D97-AF65-F5344CB8AC3E}">
        <p14:creationId xmlns:p14="http://schemas.microsoft.com/office/powerpoint/2010/main" val="699729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5A58440-59C7-4EA6-B703-B0DFE3A4CF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a:extLst>
              <a:ext uri="{FF2B5EF4-FFF2-40B4-BE49-F238E27FC236}">
                <a16:creationId xmlns="" xmlns:a16="http://schemas.microsoft.com/office/drawing/2014/main" id="{7A418324-E28D-4C7E-A1EE-93A0C67CB3C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4D50A4BC-FBAB-4413-A24D-36F22642A2F0}"/>
              </a:ext>
            </a:extLst>
          </p:cNvPr>
          <p:cNvSpPr>
            <a:spLocks noGrp="1"/>
          </p:cNvSpPr>
          <p:nvPr>
            <p:ph type="dt" sz="half" idx="10"/>
          </p:nvPr>
        </p:nvSpPr>
        <p:spPr>
          <a:xfrm>
            <a:off x="838200" y="6356350"/>
            <a:ext cx="2743200" cy="365125"/>
          </a:xfrm>
          <a:prstGeom prst="rect">
            <a:avLst/>
          </a:prstGeom>
        </p:spPr>
        <p:txBody>
          <a:bodyPr/>
          <a:lstStyle/>
          <a:p>
            <a:fld id="{8BB28E8B-B41C-42E8-86BC-68FE4315B2DC}" type="datetimeFigureOut">
              <a:rPr lang="en-GB" smtClean="0"/>
              <a:t>31/03/2021</a:t>
            </a:fld>
            <a:endParaRPr lang="en-GB"/>
          </a:p>
        </p:txBody>
      </p:sp>
      <p:sp>
        <p:nvSpPr>
          <p:cNvPr id="5" name="Footer Placeholder 4">
            <a:extLst>
              <a:ext uri="{FF2B5EF4-FFF2-40B4-BE49-F238E27FC236}">
                <a16:creationId xmlns="" xmlns:a16="http://schemas.microsoft.com/office/drawing/2014/main" id="{21BC17D4-A326-41B5-94F8-7334D62C5FE6}"/>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 xmlns:a16="http://schemas.microsoft.com/office/drawing/2014/main" id="{D12F7F60-90BE-4F02-9265-4D3D324BC391}"/>
              </a:ext>
            </a:extLst>
          </p:cNvPr>
          <p:cNvSpPr>
            <a:spLocks noGrp="1"/>
          </p:cNvSpPr>
          <p:nvPr>
            <p:ph type="sldNum" sz="quarter" idx="12"/>
          </p:nvPr>
        </p:nvSpPr>
        <p:spPr>
          <a:xfrm>
            <a:off x="8610600" y="6356350"/>
            <a:ext cx="2743200" cy="365125"/>
          </a:xfrm>
          <a:prstGeom prst="rect">
            <a:avLst/>
          </a:prstGeom>
        </p:spPr>
        <p:txBody>
          <a:bodyPr/>
          <a:lstStyle/>
          <a:p>
            <a:fld id="{B2999071-9187-4A8B-B51F-9AE9E7BAEF4B}" type="slidenum">
              <a:rPr lang="en-GB" smtClean="0"/>
              <a:t>‹#›</a:t>
            </a:fld>
            <a:endParaRPr lang="en-GB"/>
          </a:p>
        </p:txBody>
      </p:sp>
    </p:spTree>
    <p:extLst>
      <p:ext uri="{BB962C8B-B14F-4D97-AF65-F5344CB8AC3E}">
        <p14:creationId xmlns:p14="http://schemas.microsoft.com/office/powerpoint/2010/main" val="1203564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6050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AB34EE9-A2F0-47C9-9BCE-1013FFCFA91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 xmlns:a16="http://schemas.microsoft.com/office/drawing/2014/main" id="{7F932332-E6E2-4AB4-B4CC-254263EB0DD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 xmlns:a16="http://schemas.microsoft.com/office/drawing/2014/main" id="{6BA2A3E9-00F0-4BDC-80F0-BA1022C6B19C}"/>
              </a:ext>
            </a:extLst>
          </p:cNvPr>
          <p:cNvSpPr>
            <a:spLocks noGrp="1"/>
          </p:cNvSpPr>
          <p:nvPr>
            <p:ph type="dt" sz="half" idx="10"/>
          </p:nvPr>
        </p:nvSpPr>
        <p:spPr>
          <a:xfrm>
            <a:off x="838200" y="6356350"/>
            <a:ext cx="2743200" cy="365125"/>
          </a:xfrm>
          <a:prstGeom prst="rect">
            <a:avLst/>
          </a:prstGeom>
        </p:spPr>
        <p:txBody>
          <a:bodyPr/>
          <a:lstStyle/>
          <a:p>
            <a:fld id="{DC9AF45A-F014-4FEF-A44E-8DE8AB122161}" type="datetimeFigureOut">
              <a:rPr lang="en-GB" smtClean="0"/>
              <a:t>31/03/2021</a:t>
            </a:fld>
            <a:endParaRPr lang="en-GB"/>
          </a:p>
        </p:txBody>
      </p:sp>
      <p:sp>
        <p:nvSpPr>
          <p:cNvPr id="5" name="Footer Placeholder 4">
            <a:extLst>
              <a:ext uri="{FF2B5EF4-FFF2-40B4-BE49-F238E27FC236}">
                <a16:creationId xmlns="" xmlns:a16="http://schemas.microsoft.com/office/drawing/2014/main" id="{9DAD63FC-624E-4885-A1A9-188B9B2F1F3A}"/>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 xmlns:a16="http://schemas.microsoft.com/office/drawing/2014/main" id="{AB6186B8-5FDD-4935-8C80-844605FCD6D3}"/>
              </a:ext>
            </a:extLst>
          </p:cNvPr>
          <p:cNvSpPr>
            <a:spLocks noGrp="1"/>
          </p:cNvSpPr>
          <p:nvPr>
            <p:ph type="sldNum" sz="quarter" idx="12"/>
          </p:nvPr>
        </p:nvSpPr>
        <p:spPr>
          <a:xfrm>
            <a:off x="8610600" y="6356350"/>
            <a:ext cx="2743200" cy="365125"/>
          </a:xfrm>
          <a:prstGeom prst="rect">
            <a:avLst/>
          </a:prstGeom>
        </p:spPr>
        <p:txBody>
          <a:bodyPr/>
          <a:lstStyle/>
          <a:p>
            <a:fld id="{6F2A4FFE-9F74-4D0C-BC7E-186ED62B5ECB}" type="slidenum">
              <a:rPr lang="en-GB" smtClean="0"/>
              <a:t>‹#›</a:t>
            </a:fld>
            <a:endParaRPr lang="en-GB"/>
          </a:p>
        </p:txBody>
      </p:sp>
    </p:spTree>
    <p:extLst>
      <p:ext uri="{BB962C8B-B14F-4D97-AF65-F5344CB8AC3E}">
        <p14:creationId xmlns:p14="http://schemas.microsoft.com/office/powerpoint/2010/main" val="3500563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B284BA8-4BFF-4E7B-AB24-C5DFBAE0A61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5874DCE4-1781-44C0-A8EA-AB437CB13E4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E277B755-23F1-401C-831F-C7E3BC41228B}"/>
              </a:ext>
            </a:extLst>
          </p:cNvPr>
          <p:cNvSpPr>
            <a:spLocks noGrp="1"/>
          </p:cNvSpPr>
          <p:nvPr>
            <p:ph type="dt" sz="half" idx="10"/>
          </p:nvPr>
        </p:nvSpPr>
        <p:spPr>
          <a:xfrm>
            <a:off x="838200" y="6356350"/>
            <a:ext cx="2743200" cy="365125"/>
          </a:xfrm>
          <a:prstGeom prst="rect">
            <a:avLst/>
          </a:prstGeom>
        </p:spPr>
        <p:txBody>
          <a:bodyPr/>
          <a:lstStyle/>
          <a:p>
            <a:fld id="{DC9AF45A-F014-4FEF-A44E-8DE8AB122161}" type="datetimeFigureOut">
              <a:rPr lang="en-GB" smtClean="0"/>
              <a:t>31/03/2021</a:t>
            </a:fld>
            <a:endParaRPr lang="en-GB"/>
          </a:p>
        </p:txBody>
      </p:sp>
      <p:sp>
        <p:nvSpPr>
          <p:cNvPr id="5" name="Footer Placeholder 4">
            <a:extLst>
              <a:ext uri="{FF2B5EF4-FFF2-40B4-BE49-F238E27FC236}">
                <a16:creationId xmlns="" xmlns:a16="http://schemas.microsoft.com/office/drawing/2014/main" id="{0B0E0A17-49E8-473D-94F4-2BC61DBA9ECC}"/>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 xmlns:a16="http://schemas.microsoft.com/office/drawing/2014/main" id="{79F344E8-7B60-4241-8691-7C1E7EDBD857}"/>
              </a:ext>
            </a:extLst>
          </p:cNvPr>
          <p:cNvSpPr>
            <a:spLocks noGrp="1"/>
          </p:cNvSpPr>
          <p:nvPr>
            <p:ph type="sldNum" sz="quarter" idx="12"/>
          </p:nvPr>
        </p:nvSpPr>
        <p:spPr>
          <a:xfrm>
            <a:off x="8610600" y="6356350"/>
            <a:ext cx="2743200" cy="365125"/>
          </a:xfrm>
          <a:prstGeom prst="rect">
            <a:avLst/>
          </a:prstGeom>
        </p:spPr>
        <p:txBody>
          <a:bodyPr/>
          <a:lstStyle/>
          <a:p>
            <a:fld id="{6F2A4FFE-9F74-4D0C-BC7E-186ED62B5ECB}" type="slidenum">
              <a:rPr lang="en-GB" smtClean="0"/>
              <a:t>‹#›</a:t>
            </a:fld>
            <a:endParaRPr lang="en-GB"/>
          </a:p>
        </p:txBody>
      </p:sp>
    </p:spTree>
    <p:extLst>
      <p:ext uri="{BB962C8B-B14F-4D97-AF65-F5344CB8AC3E}">
        <p14:creationId xmlns:p14="http://schemas.microsoft.com/office/powerpoint/2010/main" val="2839681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358216E-1618-4FAC-A672-44C1632C040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 xmlns:a16="http://schemas.microsoft.com/office/drawing/2014/main" id="{F631E2DF-BE48-4019-8451-7C4DAC62921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EB81E521-C9E5-418F-AD2E-ABDA738FA973}"/>
              </a:ext>
            </a:extLst>
          </p:cNvPr>
          <p:cNvSpPr>
            <a:spLocks noGrp="1"/>
          </p:cNvSpPr>
          <p:nvPr>
            <p:ph type="dt" sz="half" idx="10"/>
          </p:nvPr>
        </p:nvSpPr>
        <p:spPr>
          <a:xfrm>
            <a:off x="838200" y="6356350"/>
            <a:ext cx="2743200" cy="365125"/>
          </a:xfrm>
          <a:prstGeom prst="rect">
            <a:avLst/>
          </a:prstGeom>
        </p:spPr>
        <p:txBody>
          <a:bodyPr/>
          <a:lstStyle/>
          <a:p>
            <a:fld id="{DC9AF45A-F014-4FEF-A44E-8DE8AB122161}" type="datetimeFigureOut">
              <a:rPr lang="en-GB" smtClean="0"/>
              <a:t>31/03/2021</a:t>
            </a:fld>
            <a:endParaRPr lang="en-GB"/>
          </a:p>
        </p:txBody>
      </p:sp>
      <p:sp>
        <p:nvSpPr>
          <p:cNvPr id="5" name="Footer Placeholder 4">
            <a:extLst>
              <a:ext uri="{FF2B5EF4-FFF2-40B4-BE49-F238E27FC236}">
                <a16:creationId xmlns="" xmlns:a16="http://schemas.microsoft.com/office/drawing/2014/main" id="{A9238742-24B9-4BEC-9C0E-7517BBA8AFC8}"/>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 xmlns:a16="http://schemas.microsoft.com/office/drawing/2014/main" id="{5D1127D1-76C1-4162-849D-78E48C5A33A7}"/>
              </a:ext>
            </a:extLst>
          </p:cNvPr>
          <p:cNvSpPr>
            <a:spLocks noGrp="1"/>
          </p:cNvSpPr>
          <p:nvPr>
            <p:ph type="sldNum" sz="quarter" idx="12"/>
          </p:nvPr>
        </p:nvSpPr>
        <p:spPr>
          <a:xfrm>
            <a:off x="8610600" y="6356350"/>
            <a:ext cx="2743200" cy="365125"/>
          </a:xfrm>
          <a:prstGeom prst="rect">
            <a:avLst/>
          </a:prstGeom>
        </p:spPr>
        <p:txBody>
          <a:bodyPr/>
          <a:lstStyle/>
          <a:p>
            <a:fld id="{6F2A4FFE-9F74-4D0C-BC7E-186ED62B5ECB}" type="slidenum">
              <a:rPr lang="en-GB" smtClean="0"/>
              <a:t>‹#›</a:t>
            </a:fld>
            <a:endParaRPr lang="en-GB"/>
          </a:p>
        </p:txBody>
      </p:sp>
    </p:spTree>
    <p:extLst>
      <p:ext uri="{BB962C8B-B14F-4D97-AF65-F5344CB8AC3E}">
        <p14:creationId xmlns:p14="http://schemas.microsoft.com/office/powerpoint/2010/main" val="2583194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DB5A9D9-2696-4D73-BE5E-42F6354C497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FB73FF39-039F-4DE5-8688-7165AF5B87E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 xmlns:a16="http://schemas.microsoft.com/office/drawing/2014/main" id="{099D3129-FC85-4CC5-B98B-F3EBACBB3CC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 xmlns:a16="http://schemas.microsoft.com/office/drawing/2014/main" id="{2DE7BD79-4C95-4F6E-B7F5-3D309F0555AC}"/>
              </a:ext>
            </a:extLst>
          </p:cNvPr>
          <p:cNvSpPr>
            <a:spLocks noGrp="1"/>
          </p:cNvSpPr>
          <p:nvPr>
            <p:ph type="dt" sz="half" idx="10"/>
          </p:nvPr>
        </p:nvSpPr>
        <p:spPr>
          <a:xfrm>
            <a:off x="838200" y="6356350"/>
            <a:ext cx="2743200" cy="365125"/>
          </a:xfrm>
          <a:prstGeom prst="rect">
            <a:avLst/>
          </a:prstGeom>
        </p:spPr>
        <p:txBody>
          <a:bodyPr/>
          <a:lstStyle/>
          <a:p>
            <a:fld id="{DC9AF45A-F014-4FEF-A44E-8DE8AB122161}" type="datetimeFigureOut">
              <a:rPr lang="en-GB" smtClean="0"/>
              <a:t>31/03/2021</a:t>
            </a:fld>
            <a:endParaRPr lang="en-GB"/>
          </a:p>
        </p:txBody>
      </p:sp>
      <p:sp>
        <p:nvSpPr>
          <p:cNvPr id="6" name="Footer Placeholder 5">
            <a:extLst>
              <a:ext uri="{FF2B5EF4-FFF2-40B4-BE49-F238E27FC236}">
                <a16:creationId xmlns="" xmlns:a16="http://schemas.microsoft.com/office/drawing/2014/main" id="{B9592485-75E9-4B26-9495-DB4676080C37}"/>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 xmlns:a16="http://schemas.microsoft.com/office/drawing/2014/main" id="{0C57F53B-BFC5-4483-A1A4-3F600AE3E662}"/>
              </a:ext>
            </a:extLst>
          </p:cNvPr>
          <p:cNvSpPr>
            <a:spLocks noGrp="1"/>
          </p:cNvSpPr>
          <p:nvPr>
            <p:ph type="sldNum" sz="quarter" idx="12"/>
          </p:nvPr>
        </p:nvSpPr>
        <p:spPr>
          <a:xfrm>
            <a:off x="8610600" y="6356350"/>
            <a:ext cx="2743200" cy="365125"/>
          </a:xfrm>
          <a:prstGeom prst="rect">
            <a:avLst/>
          </a:prstGeom>
        </p:spPr>
        <p:txBody>
          <a:bodyPr/>
          <a:lstStyle/>
          <a:p>
            <a:fld id="{6F2A4FFE-9F74-4D0C-BC7E-186ED62B5ECB}" type="slidenum">
              <a:rPr lang="en-GB" smtClean="0"/>
              <a:t>‹#›</a:t>
            </a:fld>
            <a:endParaRPr lang="en-GB"/>
          </a:p>
        </p:txBody>
      </p:sp>
    </p:spTree>
    <p:extLst>
      <p:ext uri="{BB962C8B-B14F-4D97-AF65-F5344CB8AC3E}">
        <p14:creationId xmlns:p14="http://schemas.microsoft.com/office/powerpoint/2010/main" val="3718462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B9D3A0D-47C4-4C43-9022-D74E5AD5A5B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a:extLst>
              <a:ext uri="{FF2B5EF4-FFF2-40B4-BE49-F238E27FC236}">
                <a16:creationId xmlns="" xmlns:a16="http://schemas.microsoft.com/office/drawing/2014/main" id="{B1713ADF-D5E0-4F2B-877A-062187FF023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B7D778C2-0A8C-4F3F-9516-3F235541328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 xmlns:a16="http://schemas.microsoft.com/office/drawing/2014/main" id="{0D3CBB4A-D983-4AC0-8073-3A57BADADC3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F3FF0552-EED7-4B34-9856-C7AD09CEF69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 xmlns:a16="http://schemas.microsoft.com/office/drawing/2014/main" id="{B2FDB3D7-222D-4E8B-B36F-6765B7AA8077}"/>
              </a:ext>
            </a:extLst>
          </p:cNvPr>
          <p:cNvSpPr>
            <a:spLocks noGrp="1"/>
          </p:cNvSpPr>
          <p:nvPr>
            <p:ph type="dt" sz="half" idx="10"/>
          </p:nvPr>
        </p:nvSpPr>
        <p:spPr>
          <a:xfrm>
            <a:off x="838200" y="6356350"/>
            <a:ext cx="2743200" cy="365125"/>
          </a:xfrm>
          <a:prstGeom prst="rect">
            <a:avLst/>
          </a:prstGeom>
        </p:spPr>
        <p:txBody>
          <a:bodyPr/>
          <a:lstStyle/>
          <a:p>
            <a:fld id="{DC9AF45A-F014-4FEF-A44E-8DE8AB122161}" type="datetimeFigureOut">
              <a:rPr lang="en-GB" smtClean="0"/>
              <a:t>31/03/2021</a:t>
            </a:fld>
            <a:endParaRPr lang="en-GB"/>
          </a:p>
        </p:txBody>
      </p:sp>
      <p:sp>
        <p:nvSpPr>
          <p:cNvPr id="8" name="Footer Placeholder 7">
            <a:extLst>
              <a:ext uri="{FF2B5EF4-FFF2-40B4-BE49-F238E27FC236}">
                <a16:creationId xmlns="" xmlns:a16="http://schemas.microsoft.com/office/drawing/2014/main" id="{C15EFE27-68F4-4607-9357-F714910F6FEC}"/>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a:extLst>
              <a:ext uri="{FF2B5EF4-FFF2-40B4-BE49-F238E27FC236}">
                <a16:creationId xmlns="" xmlns:a16="http://schemas.microsoft.com/office/drawing/2014/main" id="{1818E4FF-CD8D-4E79-9EBE-618AB0D24071}"/>
              </a:ext>
            </a:extLst>
          </p:cNvPr>
          <p:cNvSpPr>
            <a:spLocks noGrp="1"/>
          </p:cNvSpPr>
          <p:nvPr>
            <p:ph type="sldNum" sz="quarter" idx="12"/>
          </p:nvPr>
        </p:nvSpPr>
        <p:spPr>
          <a:xfrm>
            <a:off x="8610600" y="6356350"/>
            <a:ext cx="2743200" cy="365125"/>
          </a:xfrm>
          <a:prstGeom prst="rect">
            <a:avLst/>
          </a:prstGeom>
        </p:spPr>
        <p:txBody>
          <a:bodyPr/>
          <a:lstStyle/>
          <a:p>
            <a:fld id="{6F2A4FFE-9F74-4D0C-BC7E-186ED62B5ECB}" type="slidenum">
              <a:rPr lang="en-GB" smtClean="0"/>
              <a:t>‹#›</a:t>
            </a:fld>
            <a:endParaRPr lang="en-GB"/>
          </a:p>
        </p:txBody>
      </p:sp>
    </p:spTree>
    <p:extLst>
      <p:ext uri="{BB962C8B-B14F-4D97-AF65-F5344CB8AC3E}">
        <p14:creationId xmlns:p14="http://schemas.microsoft.com/office/powerpoint/2010/main" val="2760764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04AFF5D-B181-4E9A-A23C-D8583DA364B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a:extLst>
              <a:ext uri="{FF2B5EF4-FFF2-40B4-BE49-F238E27FC236}">
                <a16:creationId xmlns="" xmlns:a16="http://schemas.microsoft.com/office/drawing/2014/main" id="{40D4A6F6-71B4-4A1F-ADC9-CD8169154473}"/>
              </a:ext>
            </a:extLst>
          </p:cNvPr>
          <p:cNvSpPr>
            <a:spLocks noGrp="1"/>
          </p:cNvSpPr>
          <p:nvPr>
            <p:ph type="dt" sz="half" idx="10"/>
          </p:nvPr>
        </p:nvSpPr>
        <p:spPr>
          <a:xfrm>
            <a:off x="838200" y="6356350"/>
            <a:ext cx="2743200" cy="365125"/>
          </a:xfrm>
          <a:prstGeom prst="rect">
            <a:avLst/>
          </a:prstGeom>
        </p:spPr>
        <p:txBody>
          <a:bodyPr/>
          <a:lstStyle/>
          <a:p>
            <a:fld id="{DC9AF45A-F014-4FEF-A44E-8DE8AB122161}" type="datetimeFigureOut">
              <a:rPr lang="en-GB" smtClean="0"/>
              <a:t>31/03/2021</a:t>
            </a:fld>
            <a:endParaRPr lang="en-GB"/>
          </a:p>
        </p:txBody>
      </p:sp>
      <p:sp>
        <p:nvSpPr>
          <p:cNvPr id="4" name="Footer Placeholder 3">
            <a:extLst>
              <a:ext uri="{FF2B5EF4-FFF2-40B4-BE49-F238E27FC236}">
                <a16:creationId xmlns="" xmlns:a16="http://schemas.microsoft.com/office/drawing/2014/main" id="{A587AE33-DD4E-402F-8D37-3F3AAA57AF7C}"/>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a:extLst>
              <a:ext uri="{FF2B5EF4-FFF2-40B4-BE49-F238E27FC236}">
                <a16:creationId xmlns="" xmlns:a16="http://schemas.microsoft.com/office/drawing/2014/main" id="{2ACB468B-D40F-41EC-95D5-8C739F34A0B0}"/>
              </a:ext>
            </a:extLst>
          </p:cNvPr>
          <p:cNvSpPr>
            <a:spLocks noGrp="1"/>
          </p:cNvSpPr>
          <p:nvPr>
            <p:ph type="sldNum" sz="quarter" idx="12"/>
          </p:nvPr>
        </p:nvSpPr>
        <p:spPr>
          <a:xfrm>
            <a:off x="8610600" y="6356350"/>
            <a:ext cx="2743200" cy="365125"/>
          </a:xfrm>
          <a:prstGeom prst="rect">
            <a:avLst/>
          </a:prstGeom>
        </p:spPr>
        <p:txBody>
          <a:bodyPr/>
          <a:lstStyle/>
          <a:p>
            <a:fld id="{6F2A4FFE-9F74-4D0C-BC7E-186ED62B5ECB}" type="slidenum">
              <a:rPr lang="en-GB" smtClean="0"/>
              <a:t>‹#›</a:t>
            </a:fld>
            <a:endParaRPr lang="en-GB"/>
          </a:p>
        </p:txBody>
      </p:sp>
    </p:spTree>
    <p:extLst>
      <p:ext uri="{BB962C8B-B14F-4D97-AF65-F5344CB8AC3E}">
        <p14:creationId xmlns:p14="http://schemas.microsoft.com/office/powerpoint/2010/main" val="3540175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E7622F3-B025-46E7-B17A-0C30207C6EB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 xmlns:a16="http://schemas.microsoft.com/office/drawing/2014/main" id="{95607D29-A420-41AD-A43C-A41F8ADD039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46467B65-E540-457B-B50F-9ACD5EC7112C}"/>
              </a:ext>
            </a:extLst>
          </p:cNvPr>
          <p:cNvSpPr>
            <a:spLocks noGrp="1"/>
          </p:cNvSpPr>
          <p:nvPr>
            <p:ph type="dt" sz="half" idx="10"/>
          </p:nvPr>
        </p:nvSpPr>
        <p:spPr>
          <a:xfrm>
            <a:off x="838200" y="6356350"/>
            <a:ext cx="2743200" cy="365125"/>
          </a:xfrm>
          <a:prstGeom prst="rect">
            <a:avLst/>
          </a:prstGeom>
        </p:spPr>
        <p:txBody>
          <a:bodyPr/>
          <a:lstStyle/>
          <a:p>
            <a:fld id="{600DE94A-2E66-4BAC-91E5-B68A18F2507E}" type="datetimeFigureOut">
              <a:rPr lang="en-GB" smtClean="0"/>
              <a:t>31/03/2021</a:t>
            </a:fld>
            <a:endParaRPr lang="en-GB"/>
          </a:p>
        </p:txBody>
      </p:sp>
      <p:sp>
        <p:nvSpPr>
          <p:cNvPr id="5" name="Footer Placeholder 4">
            <a:extLst>
              <a:ext uri="{FF2B5EF4-FFF2-40B4-BE49-F238E27FC236}">
                <a16:creationId xmlns="" xmlns:a16="http://schemas.microsoft.com/office/drawing/2014/main" id="{2EAF0658-4881-4D69-9310-B76CA51E8877}"/>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 xmlns:a16="http://schemas.microsoft.com/office/drawing/2014/main" id="{6C8F23B2-42E3-42C6-B1B2-3B83943F2EF2}"/>
              </a:ext>
            </a:extLst>
          </p:cNvPr>
          <p:cNvSpPr>
            <a:spLocks noGrp="1"/>
          </p:cNvSpPr>
          <p:nvPr>
            <p:ph type="sldNum" sz="quarter" idx="12"/>
          </p:nvPr>
        </p:nvSpPr>
        <p:spPr>
          <a:xfrm>
            <a:off x="8610600" y="6356350"/>
            <a:ext cx="2743200" cy="365125"/>
          </a:xfrm>
          <a:prstGeom prst="rect">
            <a:avLst/>
          </a:prstGeom>
        </p:spPr>
        <p:txBody>
          <a:bodyPr/>
          <a:lstStyle/>
          <a:p>
            <a:fld id="{61CAA1C8-C7AD-4B95-9B8F-FEAB5B53F2A7}" type="slidenum">
              <a:rPr lang="en-GB" smtClean="0"/>
              <a:t>‹#›</a:t>
            </a:fld>
            <a:endParaRPr lang="en-GB"/>
          </a:p>
        </p:txBody>
      </p:sp>
    </p:spTree>
    <p:extLst>
      <p:ext uri="{BB962C8B-B14F-4D97-AF65-F5344CB8AC3E}">
        <p14:creationId xmlns:p14="http://schemas.microsoft.com/office/powerpoint/2010/main" val="3118399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2F85561A-BC9B-4BF8-95F3-20D360D6E619}"/>
              </a:ext>
            </a:extLst>
          </p:cNvPr>
          <p:cNvSpPr>
            <a:spLocks noGrp="1"/>
          </p:cNvSpPr>
          <p:nvPr>
            <p:ph type="dt" sz="half" idx="10"/>
          </p:nvPr>
        </p:nvSpPr>
        <p:spPr>
          <a:xfrm>
            <a:off x="838200" y="6356350"/>
            <a:ext cx="2743200" cy="365125"/>
          </a:xfrm>
          <a:prstGeom prst="rect">
            <a:avLst/>
          </a:prstGeom>
        </p:spPr>
        <p:txBody>
          <a:bodyPr/>
          <a:lstStyle/>
          <a:p>
            <a:fld id="{DC9AF45A-F014-4FEF-A44E-8DE8AB122161}" type="datetimeFigureOut">
              <a:rPr lang="en-GB" smtClean="0"/>
              <a:t>31/03/2021</a:t>
            </a:fld>
            <a:endParaRPr lang="en-GB"/>
          </a:p>
        </p:txBody>
      </p:sp>
      <p:sp>
        <p:nvSpPr>
          <p:cNvPr id="3" name="Footer Placeholder 2">
            <a:extLst>
              <a:ext uri="{FF2B5EF4-FFF2-40B4-BE49-F238E27FC236}">
                <a16:creationId xmlns="" xmlns:a16="http://schemas.microsoft.com/office/drawing/2014/main" id="{A8E8FA36-C0F8-45F9-9031-C1B57D4C4299}"/>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a:extLst>
              <a:ext uri="{FF2B5EF4-FFF2-40B4-BE49-F238E27FC236}">
                <a16:creationId xmlns="" xmlns:a16="http://schemas.microsoft.com/office/drawing/2014/main" id="{4CEBBD87-C713-4E2D-97E9-24D84EF1F6D7}"/>
              </a:ext>
            </a:extLst>
          </p:cNvPr>
          <p:cNvSpPr>
            <a:spLocks noGrp="1"/>
          </p:cNvSpPr>
          <p:nvPr>
            <p:ph type="sldNum" sz="quarter" idx="12"/>
          </p:nvPr>
        </p:nvSpPr>
        <p:spPr>
          <a:xfrm>
            <a:off x="8610600" y="6356350"/>
            <a:ext cx="2743200" cy="365125"/>
          </a:xfrm>
          <a:prstGeom prst="rect">
            <a:avLst/>
          </a:prstGeom>
        </p:spPr>
        <p:txBody>
          <a:bodyPr/>
          <a:lstStyle/>
          <a:p>
            <a:fld id="{6F2A4FFE-9F74-4D0C-BC7E-186ED62B5ECB}" type="slidenum">
              <a:rPr lang="en-GB" smtClean="0"/>
              <a:t>‹#›</a:t>
            </a:fld>
            <a:endParaRPr lang="en-GB"/>
          </a:p>
        </p:txBody>
      </p:sp>
    </p:spTree>
    <p:extLst>
      <p:ext uri="{BB962C8B-B14F-4D97-AF65-F5344CB8AC3E}">
        <p14:creationId xmlns:p14="http://schemas.microsoft.com/office/powerpoint/2010/main" val="1039562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41C929E-5733-47BA-8216-4D479857B93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5734263C-2F27-4C51-8E7A-FEC2449BF18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 xmlns:a16="http://schemas.microsoft.com/office/drawing/2014/main" id="{04685BA3-2F1B-49BB-A57A-5B0AB347843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2A217F9C-9480-40AB-B338-4FA4CCCBC0B8}"/>
              </a:ext>
            </a:extLst>
          </p:cNvPr>
          <p:cNvSpPr>
            <a:spLocks noGrp="1"/>
          </p:cNvSpPr>
          <p:nvPr>
            <p:ph type="dt" sz="half" idx="10"/>
          </p:nvPr>
        </p:nvSpPr>
        <p:spPr>
          <a:xfrm>
            <a:off x="838200" y="6356350"/>
            <a:ext cx="2743200" cy="365125"/>
          </a:xfrm>
          <a:prstGeom prst="rect">
            <a:avLst/>
          </a:prstGeom>
        </p:spPr>
        <p:txBody>
          <a:bodyPr/>
          <a:lstStyle/>
          <a:p>
            <a:fld id="{DC9AF45A-F014-4FEF-A44E-8DE8AB122161}" type="datetimeFigureOut">
              <a:rPr lang="en-GB" smtClean="0"/>
              <a:t>31/03/2021</a:t>
            </a:fld>
            <a:endParaRPr lang="en-GB"/>
          </a:p>
        </p:txBody>
      </p:sp>
      <p:sp>
        <p:nvSpPr>
          <p:cNvPr id="6" name="Footer Placeholder 5">
            <a:extLst>
              <a:ext uri="{FF2B5EF4-FFF2-40B4-BE49-F238E27FC236}">
                <a16:creationId xmlns="" xmlns:a16="http://schemas.microsoft.com/office/drawing/2014/main" id="{A4270352-330F-4CA3-B7F0-C37C49DCAFFE}"/>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 xmlns:a16="http://schemas.microsoft.com/office/drawing/2014/main" id="{7FCC6D88-E8CE-4F8E-B9D7-3BF4FDFF6A04}"/>
              </a:ext>
            </a:extLst>
          </p:cNvPr>
          <p:cNvSpPr>
            <a:spLocks noGrp="1"/>
          </p:cNvSpPr>
          <p:nvPr>
            <p:ph type="sldNum" sz="quarter" idx="12"/>
          </p:nvPr>
        </p:nvSpPr>
        <p:spPr>
          <a:xfrm>
            <a:off x="8610600" y="6356350"/>
            <a:ext cx="2743200" cy="365125"/>
          </a:xfrm>
          <a:prstGeom prst="rect">
            <a:avLst/>
          </a:prstGeom>
        </p:spPr>
        <p:txBody>
          <a:bodyPr/>
          <a:lstStyle/>
          <a:p>
            <a:fld id="{6F2A4FFE-9F74-4D0C-BC7E-186ED62B5ECB}" type="slidenum">
              <a:rPr lang="en-GB" smtClean="0"/>
              <a:t>‹#›</a:t>
            </a:fld>
            <a:endParaRPr lang="en-GB"/>
          </a:p>
        </p:txBody>
      </p:sp>
    </p:spTree>
    <p:extLst>
      <p:ext uri="{BB962C8B-B14F-4D97-AF65-F5344CB8AC3E}">
        <p14:creationId xmlns:p14="http://schemas.microsoft.com/office/powerpoint/2010/main" val="499305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9834410-7C24-4366-AD8E-289FDDA742C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 xmlns:a16="http://schemas.microsoft.com/office/drawing/2014/main" id="{152270CD-AA73-4EFE-851A-92625796726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 xmlns:a16="http://schemas.microsoft.com/office/drawing/2014/main" id="{442811FD-F6BC-446C-AD4A-C6CCC33E984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FF650AD4-1B9D-404B-88B0-47C08F21D884}"/>
              </a:ext>
            </a:extLst>
          </p:cNvPr>
          <p:cNvSpPr>
            <a:spLocks noGrp="1"/>
          </p:cNvSpPr>
          <p:nvPr>
            <p:ph type="dt" sz="half" idx="10"/>
          </p:nvPr>
        </p:nvSpPr>
        <p:spPr>
          <a:xfrm>
            <a:off x="838200" y="6356350"/>
            <a:ext cx="2743200" cy="365125"/>
          </a:xfrm>
          <a:prstGeom prst="rect">
            <a:avLst/>
          </a:prstGeom>
        </p:spPr>
        <p:txBody>
          <a:bodyPr/>
          <a:lstStyle/>
          <a:p>
            <a:fld id="{DC9AF45A-F014-4FEF-A44E-8DE8AB122161}" type="datetimeFigureOut">
              <a:rPr lang="en-GB" smtClean="0"/>
              <a:t>31/03/2021</a:t>
            </a:fld>
            <a:endParaRPr lang="en-GB"/>
          </a:p>
        </p:txBody>
      </p:sp>
      <p:sp>
        <p:nvSpPr>
          <p:cNvPr id="6" name="Footer Placeholder 5">
            <a:extLst>
              <a:ext uri="{FF2B5EF4-FFF2-40B4-BE49-F238E27FC236}">
                <a16:creationId xmlns="" xmlns:a16="http://schemas.microsoft.com/office/drawing/2014/main" id="{3AE548F5-2F47-47AC-837C-63601AF841A4}"/>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 xmlns:a16="http://schemas.microsoft.com/office/drawing/2014/main" id="{1AFFB95E-842F-4072-BF17-20DD3E283605}"/>
              </a:ext>
            </a:extLst>
          </p:cNvPr>
          <p:cNvSpPr>
            <a:spLocks noGrp="1"/>
          </p:cNvSpPr>
          <p:nvPr>
            <p:ph type="sldNum" sz="quarter" idx="12"/>
          </p:nvPr>
        </p:nvSpPr>
        <p:spPr>
          <a:xfrm>
            <a:off x="8610600" y="6356350"/>
            <a:ext cx="2743200" cy="365125"/>
          </a:xfrm>
          <a:prstGeom prst="rect">
            <a:avLst/>
          </a:prstGeom>
        </p:spPr>
        <p:txBody>
          <a:bodyPr/>
          <a:lstStyle/>
          <a:p>
            <a:fld id="{6F2A4FFE-9F74-4D0C-BC7E-186ED62B5ECB}" type="slidenum">
              <a:rPr lang="en-GB" smtClean="0"/>
              <a:t>‹#›</a:t>
            </a:fld>
            <a:endParaRPr lang="en-GB"/>
          </a:p>
        </p:txBody>
      </p:sp>
    </p:spTree>
    <p:extLst>
      <p:ext uri="{BB962C8B-B14F-4D97-AF65-F5344CB8AC3E}">
        <p14:creationId xmlns:p14="http://schemas.microsoft.com/office/powerpoint/2010/main" val="1411217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980F59D-76FA-4BE8-96EF-24036AE9BD7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a:extLst>
              <a:ext uri="{FF2B5EF4-FFF2-40B4-BE49-F238E27FC236}">
                <a16:creationId xmlns="" xmlns:a16="http://schemas.microsoft.com/office/drawing/2014/main" id="{8B07EE63-D73E-4403-BAF5-2368AF7B481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49D5CE44-A40C-459C-B92F-96EA63CD0C6B}"/>
              </a:ext>
            </a:extLst>
          </p:cNvPr>
          <p:cNvSpPr>
            <a:spLocks noGrp="1"/>
          </p:cNvSpPr>
          <p:nvPr>
            <p:ph type="dt" sz="half" idx="10"/>
          </p:nvPr>
        </p:nvSpPr>
        <p:spPr>
          <a:xfrm>
            <a:off x="838200" y="6356350"/>
            <a:ext cx="2743200" cy="365125"/>
          </a:xfrm>
          <a:prstGeom prst="rect">
            <a:avLst/>
          </a:prstGeom>
        </p:spPr>
        <p:txBody>
          <a:bodyPr/>
          <a:lstStyle/>
          <a:p>
            <a:fld id="{DC9AF45A-F014-4FEF-A44E-8DE8AB122161}" type="datetimeFigureOut">
              <a:rPr lang="en-GB" smtClean="0"/>
              <a:t>31/03/2021</a:t>
            </a:fld>
            <a:endParaRPr lang="en-GB"/>
          </a:p>
        </p:txBody>
      </p:sp>
      <p:sp>
        <p:nvSpPr>
          <p:cNvPr id="5" name="Footer Placeholder 4">
            <a:extLst>
              <a:ext uri="{FF2B5EF4-FFF2-40B4-BE49-F238E27FC236}">
                <a16:creationId xmlns="" xmlns:a16="http://schemas.microsoft.com/office/drawing/2014/main" id="{932529B9-81DE-40EF-B498-19EE559AB2A0}"/>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 xmlns:a16="http://schemas.microsoft.com/office/drawing/2014/main" id="{E3A8F93F-3AC1-4FA8-91A9-77CA2C1D6A76}"/>
              </a:ext>
            </a:extLst>
          </p:cNvPr>
          <p:cNvSpPr>
            <a:spLocks noGrp="1"/>
          </p:cNvSpPr>
          <p:nvPr>
            <p:ph type="sldNum" sz="quarter" idx="12"/>
          </p:nvPr>
        </p:nvSpPr>
        <p:spPr>
          <a:xfrm>
            <a:off x="8610600" y="6356350"/>
            <a:ext cx="2743200" cy="365125"/>
          </a:xfrm>
          <a:prstGeom prst="rect">
            <a:avLst/>
          </a:prstGeom>
        </p:spPr>
        <p:txBody>
          <a:bodyPr/>
          <a:lstStyle/>
          <a:p>
            <a:fld id="{6F2A4FFE-9F74-4D0C-BC7E-186ED62B5ECB}" type="slidenum">
              <a:rPr lang="en-GB" smtClean="0"/>
              <a:t>‹#›</a:t>
            </a:fld>
            <a:endParaRPr lang="en-GB"/>
          </a:p>
        </p:txBody>
      </p:sp>
    </p:spTree>
    <p:extLst>
      <p:ext uri="{BB962C8B-B14F-4D97-AF65-F5344CB8AC3E}">
        <p14:creationId xmlns:p14="http://schemas.microsoft.com/office/powerpoint/2010/main" val="1886373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F9D1DCB2-06A2-4604-9309-B4105D7857D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a:extLst>
              <a:ext uri="{FF2B5EF4-FFF2-40B4-BE49-F238E27FC236}">
                <a16:creationId xmlns="" xmlns:a16="http://schemas.microsoft.com/office/drawing/2014/main" id="{918A4516-8B47-41C6-B4ED-9CA24B261F8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A7CC7F07-5A26-4130-9998-F0250641C46D}"/>
              </a:ext>
            </a:extLst>
          </p:cNvPr>
          <p:cNvSpPr>
            <a:spLocks noGrp="1"/>
          </p:cNvSpPr>
          <p:nvPr>
            <p:ph type="dt" sz="half" idx="10"/>
          </p:nvPr>
        </p:nvSpPr>
        <p:spPr>
          <a:xfrm>
            <a:off x="838200" y="6356350"/>
            <a:ext cx="2743200" cy="365125"/>
          </a:xfrm>
          <a:prstGeom prst="rect">
            <a:avLst/>
          </a:prstGeom>
        </p:spPr>
        <p:txBody>
          <a:bodyPr/>
          <a:lstStyle/>
          <a:p>
            <a:fld id="{DC9AF45A-F014-4FEF-A44E-8DE8AB122161}" type="datetimeFigureOut">
              <a:rPr lang="en-GB" smtClean="0"/>
              <a:t>31/03/2021</a:t>
            </a:fld>
            <a:endParaRPr lang="en-GB"/>
          </a:p>
        </p:txBody>
      </p:sp>
      <p:sp>
        <p:nvSpPr>
          <p:cNvPr id="5" name="Footer Placeholder 4">
            <a:extLst>
              <a:ext uri="{FF2B5EF4-FFF2-40B4-BE49-F238E27FC236}">
                <a16:creationId xmlns="" xmlns:a16="http://schemas.microsoft.com/office/drawing/2014/main" id="{FA62B826-4B6A-4F59-B322-2605CC1DC9E5}"/>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 xmlns:a16="http://schemas.microsoft.com/office/drawing/2014/main" id="{7B7328D3-1E84-411E-A6CC-FB37A05153A7}"/>
              </a:ext>
            </a:extLst>
          </p:cNvPr>
          <p:cNvSpPr>
            <a:spLocks noGrp="1"/>
          </p:cNvSpPr>
          <p:nvPr>
            <p:ph type="sldNum" sz="quarter" idx="12"/>
          </p:nvPr>
        </p:nvSpPr>
        <p:spPr>
          <a:xfrm>
            <a:off x="8610600" y="6356350"/>
            <a:ext cx="2743200" cy="365125"/>
          </a:xfrm>
          <a:prstGeom prst="rect">
            <a:avLst/>
          </a:prstGeom>
        </p:spPr>
        <p:txBody>
          <a:bodyPr/>
          <a:lstStyle/>
          <a:p>
            <a:fld id="{6F2A4FFE-9F74-4D0C-BC7E-186ED62B5ECB}" type="slidenum">
              <a:rPr lang="en-GB" smtClean="0"/>
              <a:t>‹#›</a:t>
            </a:fld>
            <a:endParaRPr lang="en-GB"/>
          </a:p>
        </p:txBody>
      </p:sp>
    </p:spTree>
    <p:extLst>
      <p:ext uri="{BB962C8B-B14F-4D97-AF65-F5344CB8AC3E}">
        <p14:creationId xmlns:p14="http://schemas.microsoft.com/office/powerpoint/2010/main" val="1972332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458FD82-FA28-479C-A37E-2D78EF8FEC5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 xmlns:a16="http://schemas.microsoft.com/office/drawing/2014/main" id="{3F47B450-B375-44E4-BFCF-AD199D8C736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 xmlns:a16="http://schemas.microsoft.com/office/drawing/2014/main" id="{C0A46A3C-B489-4FFF-B2EC-3314057856E6}"/>
              </a:ext>
            </a:extLst>
          </p:cNvPr>
          <p:cNvSpPr>
            <a:spLocks noGrp="1"/>
          </p:cNvSpPr>
          <p:nvPr>
            <p:ph type="dt" sz="half" idx="10"/>
          </p:nvPr>
        </p:nvSpPr>
        <p:spPr>
          <a:xfrm>
            <a:off x="838200" y="6356350"/>
            <a:ext cx="2743200" cy="365125"/>
          </a:xfrm>
          <a:prstGeom prst="rect">
            <a:avLst/>
          </a:prstGeom>
        </p:spPr>
        <p:txBody>
          <a:bodyPr/>
          <a:lstStyle/>
          <a:p>
            <a:fld id="{188F2E75-ABB3-4311-88AB-9D8AEEC1D50C}" type="datetimeFigureOut">
              <a:rPr lang="en-GB" smtClean="0"/>
              <a:t>31/03/2021</a:t>
            </a:fld>
            <a:endParaRPr lang="en-GB"/>
          </a:p>
        </p:txBody>
      </p:sp>
      <p:sp>
        <p:nvSpPr>
          <p:cNvPr id="5" name="Footer Placeholder 4">
            <a:extLst>
              <a:ext uri="{FF2B5EF4-FFF2-40B4-BE49-F238E27FC236}">
                <a16:creationId xmlns="" xmlns:a16="http://schemas.microsoft.com/office/drawing/2014/main" id="{72110FA7-256B-49C8-8448-1903D21369B4}"/>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 xmlns:a16="http://schemas.microsoft.com/office/drawing/2014/main" id="{B70A6B4E-C646-4531-8354-E44D345BAB3C}"/>
              </a:ext>
            </a:extLst>
          </p:cNvPr>
          <p:cNvSpPr>
            <a:spLocks noGrp="1"/>
          </p:cNvSpPr>
          <p:nvPr>
            <p:ph type="sldNum" sz="quarter" idx="12"/>
          </p:nvPr>
        </p:nvSpPr>
        <p:spPr>
          <a:xfrm>
            <a:off x="8610600" y="6356350"/>
            <a:ext cx="2743200" cy="365125"/>
          </a:xfrm>
          <a:prstGeom prst="rect">
            <a:avLst/>
          </a:prstGeom>
        </p:spPr>
        <p:txBody>
          <a:bodyPr/>
          <a:lstStyle/>
          <a:p>
            <a:fld id="{BBBCC46B-09C9-41FF-B6B7-C8AEE2A240DA}" type="slidenum">
              <a:rPr lang="en-GB" smtClean="0"/>
              <a:t>‹#›</a:t>
            </a:fld>
            <a:endParaRPr lang="en-GB"/>
          </a:p>
        </p:txBody>
      </p:sp>
    </p:spTree>
    <p:extLst>
      <p:ext uri="{BB962C8B-B14F-4D97-AF65-F5344CB8AC3E}">
        <p14:creationId xmlns:p14="http://schemas.microsoft.com/office/powerpoint/2010/main" val="3986819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925160E-68F1-40CA-99CE-B7A0497C8E0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2B3033C4-B4C8-4736-B39F-B9DCAD23FA3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EC421591-9DDF-45F0-A9D6-43833AD58020}"/>
              </a:ext>
            </a:extLst>
          </p:cNvPr>
          <p:cNvSpPr>
            <a:spLocks noGrp="1"/>
          </p:cNvSpPr>
          <p:nvPr>
            <p:ph type="dt" sz="half" idx="10"/>
          </p:nvPr>
        </p:nvSpPr>
        <p:spPr>
          <a:xfrm>
            <a:off x="838200" y="6356350"/>
            <a:ext cx="2743200" cy="365125"/>
          </a:xfrm>
          <a:prstGeom prst="rect">
            <a:avLst/>
          </a:prstGeom>
        </p:spPr>
        <p:txBody>
          <a:bodyPr/>
          <a:lstStyle/>
          <a:p>
            <a:fld id="{188F2E75-ABB3-4311-88AB-9D8AEEC1D50C}" type="datetimeFigureOut">
              <a:rPr lang="en-GB" smtClean="0"/>
              <a:t>31/03/2021</a:t>
            </a:fld>
            <a:endParaRPr lang="en-GB"/>
          </a:p>
        </p:txBody>
      </p:sp>
      <p:sp>
        <p:nvSpPr>
          <p:cNvPr id="5" name="Footer Placeholder 4">
            <a:extLst>
              <a:ext uri="{FF2B5EF4-FFF2-40B4-BE49-F238E27FC236}">
                <a16:creationId xmlns="" xmlns:a16="http://schemas.microsoft.com/office/drawing/2014/main" id="{C30989D3-41D9-4F80-A7E5-662D131E54CA}"/>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 xmlns:a16="http://schemas.microsoft.com/office/drawing/2014/main" id="{DBAA8EE0-5026-4D3C-AFAE-EE03B5B69AAB}"/>
              </a:ext>
            </a:extLst>
          </p:cNvPr>
          <p:cNvSpPr>
            <a:spLocks noGrp="1"/>
          </p:cNvSpPr>
          <p:nvPr>
            <p:ph type="sldNum" sz="quarter" idx="12"/>
          </p:nvPr>
        </p:nvSpPr>
        <p:spPr>
          <a:xfrm>
            <a:off x="8610600" y="6356350"/>
            <a:ext cx="2743200" cy="365125"/>
          </a:xfrm>
          <a:prstGeom prst="rect">
            <a:avLst/>
          </a:prstGeom>
        </p:spPr>
        <p:txBody>
          <a:bodyPr/>
          <a:lstStyle/>
          <a:p>
            <a:fld id="{BBBCC46B-09C9-41FF-B6B7-C8AEE2A240DA}" type="slidenum">
              <a:rPr lang="en-GB" smtClean="0"/>
              <a:t>‹#›</a:t>
            </a:fld>
            <a:endParaRPr lang="en-GB"/>
          </a:p>
        </p:txBody>
      </p:sp>
    </p:spTree>
    <p:extLst>
      <p:ext uri="{BB962C8B-B14F-4D97-AF65-F5344CB8AC3E}">
        <p14:creationId xmlns:p14="http://schemas.microsoft.com/office/powerpoint/2010/main" val="80769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450DF25-15AA-43CC-8514-66EA681B649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 xmlns:a16="http://schemas.microsoft.com/office/drawing/2014/main" id="{BA9E5BFC-EA4C-448E-BFF8-8C56B0B5C94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37BE642C-4CEC-4992-B7DF-83C2D7AEF57D}"/>
              </a:ext>
            </a:extLst>
          </p:cNvPr>
          <p:cNvSpPr>
            <a:spLocks noGrp="1"/>
          </p:cNvSpPr>
          <p:nvPr>
            <p:ph type="dt" sz="half" idx="10"/>
          </p:nvPr>
        </p:nvSpPr>
        <p:spPr>
          <a:xfrm>
            <a:off x="838200" y="6356350"/>
            <a:ext cx="2743200" cy="365125"/>
          </a:xfrm>
          <a:prstGeom prst="rect">
            <a:avLst/>
          </a:prstGeom>
        </p:spPr>
        <p:txBody>
          <a:bodyPr/>
          <a:lstStyle/>
          <a:p>
            <a:fld id="{188F2E75-ABB3-4311-88AB-9D8AEEC1D50C}" type="datetimeFigureOut">
              <a:rPr lang="en-GB" smtClean="0"/>
              <a:t>31/03/2021</a:t>
            </a:fld>
            <a:endParaRPr lang="en-GB"/>
          </a:p>
        </p:txBody>
      </p:sp>
      <p:sp>
        <p:nvSpPr>
          <p:cNvPr id="5" name="Footer Placeholder 4">
            <a:extLst>
              <a:ext uri="{FF2B5EF4-FFF2-40B4-BE49-F238E27FC236}">
                <a16:creationId xmlns="" xmlns:a16="http://schemas.microsoft.com/office/drawing/2014/main" id="{0451D8F5-558C-4E99-B033-11ED52DE73C6}"/>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 xmlns:a16="http://schemas.microsoft.com/office/drawing/2014/main" id="{9AE6B90B-DD8E-4ED3-8EA6-CCCC999A6ED9}"/>
              </a:ext>
            </a:extLst>
          </p:cNvPr>
          <p:cNvSpPr>
            <a:spLocks noGrp="1"/>
          </p:cNvSpPr>
          <p:nvPr>
            <p:ph type="sldNum" sz="quarter" idx="12"/>
          </p:nvPr>
        </p:nvSpPr>
        <p:spPr>
          <a:xfrm>
            <a:off x="8610600" y="6356350"/>
            <a:ext cx="2743200" cy="365125"/>
          </a:xfrm>
          <a:prstGeom prst="rect">
            <a:avLst/>
          </a:prstGeom>
        </p:spPr>
        <p:txBody>
          <a:bodyPr/>
          <a:lstStyle/>
          <a:p>
            <a:fld id="{BBBCC46B-09C9-41FF-B6B7-C8AEE2A240DA}" type="slidenum">
              <a:rPr lang="en-GB" smtClean="0"/>
              <a:t>‹#›</a:t>
            </a:fld>
            <a:endParaRPr lang="en-GB"/>
          </a:p>
        </p:txBody>
      </p:sp>
    </p:spTree>
    <p:extLst>
      <p:ext uri="{BB962C8B-B14F-4D97-AF65-F5344CB8AC3E}">
        <p14:creationId xmlns:p14="http://schemas.microsoft.com/office/powerpoint/2010/main" val="8476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F092AB9-B473-463B-ABCB-D7CE48DE29F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7E2FB9ED-4F2D-4D40-8F6E-012781B49CC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 xmlns:a16="http://schemas.microsoft.com/office/drawing/2014/main" id="{FBA4B864-D9D8-4F5B-8871-A93B99AAD1B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 xmlns:a16="http://schemas.microsoft.com/office/drawing/2014/main" id="{2C1F8401-2DEC-4399-8A9E-410253EC9583}"/>
              </a:ext>
            </a:extLst>
          </p:cNvPr>
          <p:cNvSpPr>
            <a:spLocks noGrp="1"/>
          </p:cNvSpPr>
          <p:nvPr>
            <p:ph type="dt" sz="half" idx="10"/>
          </p:nvPr>
        </p:nvSpPr>
        <p:spPr>
          <a:xfrm>
            <a:off x="838200" y="6356350"/>
            <a:ext cx="2743200" cy="365125"/>
          </a:xfrm>
          <a:prstGeom prst="rect">
            <a:avLst/>
          </a:prstGeom>
        </p:spPr>
        <p:txBody>
          <a:bodyPr/>
          <a:lstStyle/>
          <a:p>
            <a:fld id="{188F2E75-ABB3-4311-88AB-9D8AEEC1D50C}" type="datetimeFigureOut">
              <a:rPr lang="en-GB" smtClean="0"/>
              <a:t>31/03/2021</a:t>
            </a:fld>
            <a:endParaRPr lang="en-GB"/>
          </a:p>
        </p:txBody>
      </p:sp>
      <p:sp>
        <p:nvSpPr>
          <p:cNvPr id="6" name="Footer Placeholder 5">
            <a:extLst>
              <a:ext uri="{FF2B5EF4-FFF2-40B4-BE49-F238E27FC236}">
                <a16:creationId xmlns="" xmlns:a16="http://schemas.microsoft.com/office/drawing/2014/main" id="{C24EAC55-5BE7-4AEA-B96D-35D6E50185BB}"/>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 xmlns:a16="http://schemas.microsoft.com/office/drawing/2014/main" id="{67D57DFA-EDBA-4779-9865-6156CACA8F0B}"/>
              </a:ext>
            </a:extLst>
          </p:cNvPr>
          <p:cNvSpPr>
            <a:spLocks noGrp="1"/>
          </p:cNvSpPr>
          <p:nvPr>
            <p:ph type="sldNum" sz="quarter" idx="12"/>
          </p:nvPr>
        </p:nvSpPr>
        <p:spPr>
          <a:xfrm>
            <a:off x="8610600" y="6356350"/>
            <a:ext cx="2743200" cy="365125"/>
          </a:xfrm>
          <a:prstGeom prst="rect">
            <a:avLst/>
          </a:prstGeom>
        </p:spPr>
        <p:txBody>
          <a:bodyPr/>
          <a:lstStyle/>
          <a:p>
            <a:fld id="{BBBCC46B-09C9-41FF-B6B7-C8AEE2A240DA}" type="slidenum">
              <a:rPr lang="en-GB" smtClean="0"/>
              <a:t>‹#›</a:t>
            </a:fld>
            <a:endParaRPr lang="en-GB"/>
          </a:p>
        </p:txBody>
      </p:sp>
    </p:spTree>
    <p:extLst>
      <p:ext uri="{BB962C8B-B14F-4D97-AF65-F5344CB8AC3E}">
        <p14:creationId xmlns:p14="http://schemas.microsoft.com/office/powerpoint/2010/main" val="1785849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95D7902-5188-4853-B36E-817469CD269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a:extLst>
              <a:ext uri="{FF2B5EF4-FFF2-40B4-BE49-F238E27FC236}">
                <a16:creationId xmlns="" xmlns:a16="http://schemas.microsoft.com/office/drawing/2014/main" id="{0515066F-DAA6-4EBC-AF5F-42F47A9D5B3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A5C09BDC-831F-4318-BB08-8DD5C7E1378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 xmlns:a16="http://schemas.microsoft.com/office/drawing/2014/main" id="{C0374076-4FCD-4F12-92A4-430CDE5B7D6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B8ABF98C-8154-4BE2-8EFE-19C1DD67B99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 xmlns:a16="http://schemas.microsoft.com/office/drawing/2014/main" id="{97EF94FA-6151-4D03-9224-B54CFEA2B50A}"/>
              </a:ext>
            </a:extLst>
          </p:cNvPr>
          <p:cNvSpPr>
            <a:spLocks noGrp="1"/>
          </p:cNvSpPr>
          <p:nvPr>
            <p:ph type="dt" sz="half" idx="10"/>
          </p:nvPr>
        </p:nvSpPr>
        <p:spPr>
          <a:xfrm>
            <a:off x="838200" y="6356350"/>
            <a:ext cx="2743200" cy="365125"/>
          </a:xfrm>
          <a:prstGeom prst="rect">
            <a:avLst/>
          </a:prstGeom>
        </p:spPr>
        <p:txBody>
          <a:bodyPr/>
          <a:lstStyle/>
          <a:p>
            <a:fld id="{188F2E75-ABB3-4311-88AB-9D8AEEC1D50C}" type="datetimeFigureOut">
              <a:rPr lang="en-GB" smtClean="0"/>
              <a:t>31/03/2021</a:t>
            </a:fld>
            <a:endParaRPr lang="en-GB"/>
          </a:p>
        </p:txBody>
      </p:sp>
      <p:sp>
        <p:nvSpPr>
          <p:cNvPr id="8" name="Footer Placeholder 7">
            <a:extLst>
              <a:ext uri="{FF2B5EF4-FFF2-40B4-BE49-F238E27FC236}">
                <a16:creationId xmlns="" xmlns:a16="http://schemas.microsoft.com/office/drawing/2014/main" id="{DFCBD3F4-6F8A-4B07-925C-22977E6F3046}"/>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a:extLst>
              <a:ext uri="{FF2B5EF4-FFF2-40B4-BE49-F238E27FC236}">
                <a16:creationId xmlns="" xmlns:a16="http://schemas.microsoft.com/office/drawing/2014/main" id="{48E1D068-894B-4B0C-821F-4420350AC46E}"/>
              </a:ext>
            </a:extLst>
          </p:cNvPr>
          <p:cNvSpPr>
            <a:spLocks noGrp="1"/>
          </p:cNvSpPr>
          <p:nvPr>
            <p:ph type="sldNum" sz="quarter" idx="12"/>
          </p:nvPr>
        </p:nvSpPr>
        <p:spPr>
          <a:xfrm>
            <a:off x="8610600" y="6356350"/>
            <a:ext cx="2743200" cy="365125"/>
          </a:xfrm>
          <a:prstGeom prst="rect">
            <a:avLst/>
          </a:prstGeom>
        </p:spPr>
        <p:txBody>
          <a:bodyPr/>
          <a:lstStyle/>
          <a:p>
            <a:fld id="{BBBCC46B-09C9-41FF-B6B7-C8AEE2A240DA}" type="slidenum">
              <a:rPr lang="en-GB" smtClean="0"/>
              <a:t>‹#›</a:t>
            </a:fld>
            <a:endParaRPr lang="en-GB"/>
          </a:p>
        </p:txBody>
      </p:sp>
    </p:spTree>
    <p:extLst>
      <p:ext uri="{BB962C8B-B14F-4D97-AF65-F5344CB8AC3E}">
        <p14:creationId xmlns:p14="http://schemas.microsoft.com/office/powerpoint/2010/main" val="2627274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B6CF47C-91E3-490A-A254-8B2AC9109A8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16885CF6-9F2C-4EAD-850C-C2AFB8F5749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 xmlns:a16="http://schemas.microsoft.com/office/drawing/2014/main" id="{C69260FE-8324-4AF0-B2A2-0EB854494CA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 xmlns:a16="http://schemas.microsoft.com/office/drawing/2014/main" id="{FCF86BAA-8970-411D-BA0B-2EB47032BAE9}"/>
              </a:ext>
            </a:extLst>
          </p:cNvPr>
          <p:cNvSpPr>
            <a:spLocks noGrp="1"/>
          </p:cNvSpPr>
          <p:nvPr>
            <p:ph type="dt" sz="half" idx="10"/>
          </p:nvPr>
        </p:nvSpPr>
        <p:spPr>
          <a:xfrm>
            <a:off x="838200" y="6356350"/>
            <a:ext cx="2743200" cy="365125"/>
          </a:xfrm>
          <a:prstGeom prst="rect">
            <a:avLst/>
          </a:prstGeom>
        </p:spPr>
        <p:txBody>
          <a:bodyPr/>
          <a:lstStyle/>
          <a:p>
            <a:fld id="{600DE94A-2E66-4BAC-91E5-B68A18F2507E}" type="datetimeFigureOut">
              <a:rPr lang="en-GB" smtClean="0"/>
              <a:t>31/03/2021</a:t>
            </a:fld>
            <a:endParaRPr lang="en-GB"/>
          </a:p>
        </p:txBody>
      </p:sp>
      <p:sp>
        <p:nvSpPr>
          <p:cNvPr id="6" name="Footer Placeholder 5">
            <a:extLst>
              <a:ext uri="{FF2B5EF4-FFF2-40B4-BE49-F238E27FC236}">
                <a16:creationId xmlns="" xmlns:a16="http://schemas.microsoft.com/office/drawing/2014/main" id="{10B47766-9616-4A2F-80D6-DD5C64A8867A}"/>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 xmlns:a16="http://schemas.microsoft.com/office/drawing/2014/main" id="{C2CEA033-3929-4EDD-8519-F288D1414A1B}"/>
              </a:ext>
            </a:extLst>
          </p:cNvPr>
          <p:cNvSpPr>
            <a:spLocks noGrp="1"/>
          </p:cNvSpPr>
          <p:nvPr>
            <p:ph type="sldNum" sz="quarter" idx="12"/>
          </p:nvPr>
        </p:nvSpPr>
        <p:spPr>
          <a:xfrm>
            <a:off x="8610600" y="6356350"/>
            <a:ext cx="2743200" cy="365125"/>
          </a:xfrm>
          <a:prstGeom prst="rect">
            <a:avLst/>
          </a:prstGeom>
        </p:spPr>
        <p:txBody>
          <a:bodyPr/>
          <a:lstStyle/>
          <a:p>
            <a:fld id="{61CAA1C8-C7AD-4B95-9B8F-FEAB5B53F2A7}" type="slidenum">
              <a:rPr lang="en-GB" smtClean="0"/>
              <a:t>‹#›</a:t>
            </a:fld>
            <a:endParaRPr lang="en-GB"/>
          </a:p>
        </p:txBody>
      </p:sp>
    </p:spTree>
    <p:extLst>
      <p:ext uri="{BB962C8B-B14F-4D97-AF65-F5344CB8AC3E}">
        <p14:creationId xmlns:p14="http://schemas.microsoft.com/office/powerpoint/2010/main" val="3058963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3FDA36-32AA-42C6-A431-A66C26ECD4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a:extLst>
              <a:ext uri="{FF2B5EF4-FFF2-40B4-BE49-F238E27FC236}">
                <a16:creationId xmlns="" xmlns:a16="http://schemas.microsoft.com/office/drawing/2014/main" id="{5A332344-3EAA-44CC-9C92-0D930D6C0694}"/>
              </a:ext>
            </a:extLst>
          </p:cNvPr>
          <p:cNvSpPr>
            <a:spLocks noGrp="1"/>
          </p:cNvSpPr>
          <p:nvPr>
            <p:ph type="dt" sz="half" idx="10"/>
          </p:nvPr>
        </p:nvSpPr>
        <p:spPr>
          <a:xfrm>
            <a:off x="838200" y="6356350"/>
            <a:ext cx="2743200" cy="365125"/>
          </a:xfrm>
          <a:prstGeom prst="rect">
            <a:avLst/>
          </a:prstGeom>
        </p:spPr>
        <p:txBody>
          <a:bodyPr/>
          <a:lstStyle/>
          <a:p>
            <a:fld id="{188F2E75-ABB3-4311-88AB-9D8AEEC1D50C}" type="datetimeFigureOut">
              <a:rPr lang="en-GB" smtClean="0"/>
              <a:t>31/03/2021</a:t>
            </a:fld>
            <a:endParaRPr lang="en-GB"/>
          </a:p>
        </p:txBody>
      </p:sp>
      <p:sp>
        <p:nvSpPr>
          <p:cNvPr id="4" name="Footer Placeholder 3">
            <a:extLst>
              <a:ext uri="{FF2B5EF4-FFF2-40B4-BE49-F238E27FC236}">
                <a16:creationId xmlns="" xmlns:a16="http://schemas.microsoft.com/office/drawing/2014/main" id="{F30B5366-FEEF-4637-B9A1-825DD1A2E36E}"/>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a:extLst>
              <a:ext uri="{FF2B5EF4-FFF2-40B4-BE49-F238E27FC236}">
                <a16:creationId xmlns="" xmlns:a16="http://schemas.microsoft.com/office/drawing/2014/main" id="{9C771F1A-0250-4CE5-8CC7-95B4DBB9AB49}"/>
              </a:ext>
            </a:extLst>
          </p:cNvPr>
          <p:cNvSpPr>
            <a:spLocks noGrp="1"/>
          </p:cNvSpPr>
          <p:nvPr>
            <p:ph type="sldNum" sz="quarter" idx="12"/>
          </p:nvPr>
        </p:nvSpPr>
        <p:spPr>
          <a:xfrm>
            <a:off x="8610600" y="6356350"/>
            <a:ext cx="2743200" cy="365125"/>
          </a:xfrm>
          <a:prstGeom prst="rect">
            <a:avLst/>
          </a:prstGeom>
        </p:spPr>
        <p:txBody>
          <a:bodyPr/>
          <a:lstStyle/>
          <a:p>
            <a:fld id="{BBBCC46B-09C9-41FF-B6B7-C8AEE2A240DA}" type="slidenum">
              <a:rPr lang="en-GB" smtClean="0"/>
              <a:t>‹#›</a:t>
            </a:fld>
            <a:endParaRPr lang="en-GB"/>
          </a:p>
        </p:txBody>
      </p:sp>
    </p:spTree>
    <p:extLst>
      <p:ext uri="{BB962C8B-B14F-4D97-AF65-F5344CB8AC3E}">
        <p14:creationId xmlns:p14="http://schemas.microsoft.com/office/powerpoint/2010/main" val="2052044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2644D70B-22C1-49FE-A858-BC4F6F5289CF}"/>
              </a:ext>
            </a:extLst>
          </p:cNvPr>
          <p:cNvSpPr>
            <a:spLocks noGrp="1"/>
          </p:cNvSpPr>
          <p:nvPr>
            <p:ph type="dt" sz="half" idx="10"/>
          </p:nvPr>
        </p:nvSpPr>
        <p:spPr>
          <a:xfrm>
            <a:off x="838200" y="6356350"/>
            <a:ext cx="2743200" cy="365125"/>
          </a:xfrm>
          <a:prstGeom prst="rect">
            <a:avLst/>
          </a:prstGeom>
        </p:spPr>
        <p:txBody>
          <a:bodyPr/>
          <a:lstStyle/>
          <a:p>
            <a:fld id="{188F2E75-ABB3-4311-88AB-9D8AEEC1D50C}" type="datetimeFigureOut">
              <a:rPr lang="en-GB" smtClean="0"/>
              <a:t>31/03/2021</a:t>
            </a:fld>
            <a:endParaRPr lang="en-GB"/>
          </a:p>
        </p:txBody>
      </p:sp>
      <p:sp>
        <p:nvSpPr>
          <p:cNvPr id="3" name="Footer Placeholder 2">
            <a:extLst>
              <a:ext uri="{FF2B5EF4-FFF2-40B4-BE49-F238E27FC236}">
                <a16:creationId xmlns="" xmlns:a16="http://schemas.microsoft.com/office/drawing/2014/main" id="{8E5D4512-A143-4BBD-AFD3-0CEC1D0AE5D3}"/>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a:extLst>
              <a:ext uri="{FF2B5EF4-FFF2-40B4-BE49-F238E27FC236}">
                <a16:creationId xmlns="" xmlns:a16="http://schemas.microsoft.com/office/drawing/2014/main" id="{1BC3D33D-FCA6-433A-A1F0-16CB28937B71}"/>
              </a:ext>
            </a:extLst>
          </p:cNvPr>
          <p:cNvSpPr>
            <a:spLocks noGrp="1"/>
          </p:cNvSpPr>
          <p:nvPr>
            <p:ph type="sldNum" sz="quarter" idx="12"/>
          </p:nvPr>
        </p:nvSpPr>
        <p:spPr>
          <a:xfrm>
            <a:off x="8610600" y="6356350"/>
            <a:ext cx="2743200" cy="365125"/>
          </a:xfrm>
          <a:prstGeom prst="rect">
            <a:avLst/>
          </a:prstGeom>
        </p:spPr>
        <p:txBody>
          <a:bodyPr/>
          <a:lstStyle/>
          <a:p>
            <a:fld id="{BBBCC46B-09C9-41FF-B6B7-C8AEE2A240DA}" type="slidenum">
              <a:rPr lang="en-GB" smtClean="0"/>
              <a:t>‹#›</a:t>
            </a:fld>
            <a:endParaRPr lang="en-GB"/>
          </a:p>
        </p:txBody>
      </p:sp>
    </p:spTree>
    <p:extLst>
      <p:ext uri="{BB962C8B-B14F-4D97-AF65-F5344CB8AC3E}">
        <p14:creationId xmlns:p14="http://schemas.microsoft.com/office/powerpoint/2010/main" val="2931136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504DCB1-8B39-4ECA-957C-92439F83A8F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0E16E6D1-17DE-4173-B588-1818CE1B111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 xmlns:a16="http://schemas.microsoft.com/office/drawing/2014/main" id="{5D2BEF71-14D9-4417-BE2B-597052AF023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4AC48D78-E0C7-4BC8-B528-DCB74C9684ED}"/>
              </a:ext>
            </a:extLst>
          </p:cNvPr>
          <p:cNvSpPr>
            <a:spLocks noGrp="1"/>
          </p:cNvSpPr>
          <p:nvPr>
            <p:ph type="dt" sz="half" idx="10"/>
          </p:nvPr>
        </p:nvSpPr>
        <p:spPr>
          <a:xfrm>
            <a:off x="838200" y="6356350"/>
            <a:ext cx="2743200" cy="365125"/>
          </a:xfrm>
          <a:prstGeom prst="rect">
            <a:avLst/>
          </a:prstGeom>
        </p:spPr>
        <p:txBody>
          <a:bodyPr/>
          <a:lstStyle/>
          <a:p>
            <a:fld id="{188F2E75-ABB3-4311-88AB-9D8AEEC1D50C}" type="datetimeFigureOut">
              <a:rPr lang="en-GB" smtClean="0"/>
              <a:t>31/03/2021</a:t>
            </a:fld>
            <a:endParaRPr lang="en-GB"/>
          </a:p>
        </p:txBody>
      </p:sp>
      <p:sp>
        <p:nvSpPr>
          <p:cNvPr id="6" name="Footer Placeholder 5">
            <a:extLst>
              <a:ext uri="{FF2B5EF4-FFF2-40B4-BE49-F238E27FC236}">
                <a16:creationId xmlns="" xmlns:a16="http://schemas.microsoft.com/office/drawing/2014/main" id="{182BCFCE-DB21-444E-B748-C8BA7BDA7AC3}"/>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 xmlns:a16="http://schemas.microsoft.com/office/drawing/2014/main" id="{5898CDD7-9519-4D15-8EE1-4420B07B3EDA}"/>
              </a:ext>
            </a:extLst>
          </p:cNvPr>
          <p:cNvSpPr>
            <a:spLocks noGrp="1"/>
          </p:cNvSpPr>
          <p:nvPr>
            <p:ph type="sldNum" sz="quarter" idx="12"/>
          </p:nvPr>
        </p:nvSpPr>
        <p:spPr>
          <a:xfrm>
            <a:off x="8610600" y="6356350"/>
            <a:ext cx="2743200" cy="365125"/>
          </a:xfrm>
          <a:prstGeom prst="rect">
            <a:avLst/>
          </a:prstGeom>
        </p:spPr>
        <p:txBody>
          <a:bodyPr/>
          <a:lstStyle/>
          <a:p>
            <a:fld id="{BBBCC46B-09C9-41FF-B6B7-C8AEE2A240DA}" type="slidenum">
              <a:rPr lang="en-GB" smtClean="0"/>
              <a:t>‹#›</a:t>
            </a:fld>
            <a:endParaRPr lang="en-GB"/>
          </a:p>
        </p:txBody>
      </p:sp>
    </p:spTree>
    <p:extLst>
      <p:ext uri="{BB962C8B-B14F-4D97-AF65-F5344CB8AC3E}">
        <p14:creationId xmlns:p14="http://schemas.microsoft.com/office/powerpoint/2010/main" val="1112130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EA35E1C-097B-4F24-AC8B-7411C611166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 xmlns:a16="http://schemas.microsoft.com/office/drawing/2014/main" id="{414DEAB0-81B2-45F8-B6DF-91CABB98DF8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 xmlns:a16="http://schemas.microsoft.com/office/drawing/2014/main" id="{F492E8A9-BA3C-4147-A72F-92A02089DDE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E3EED620-A09A-4A30-A482-918084DF8CFE}"/>
              </a:ext>
            </a:extLst>
          </p:cNvPr>
          <p:cNvSpPr>
            <a:spLocks noGrp="1"/>
          </p:cNvSpPr>
          <p:nvPr>
            <p:ph type="dt" sz="half" idx="10"/>
          </p:nvPr>
        </p:nvSpPr>
        <p:spPr>
          <a:xfrm>
            <a:off x="838200" y="6356350"/>
            <a:ext cx="2743200" cy="365125"/>
          </a:xfrm>
          <a:prstGeom prst="rect">
            <a:avLst/>
          </a:prstGeom>
        </p:spPr>
        <p:txBody>
          <a:bodyPr/>
          <a:lstStyle/>
          <a:p>
            <a:fld id="{188F2E75-ABB3-4311-88AB-9D8AEEC1D50C}" type="datetimeFigureOut">
              <a:rPr lang="en-GB" smtClean="0"/>
              <a:t>31/03/2021</a:t>
            </a:fld>
            <a:endParaRPr lang="en-GB"/>
          </a:p>
        </p:txBody>
      </p:sp>
      <p:sp>
        <p:nvSpPr>
          <p:cNvPr id="6" name="Footer Placeholder 5">
            <a:extLst>
              <a:ext uri="{FF2B5EF4-FFF2-40B4-BE49-F238E27FC236}">
                <a16:creationId xmlns="" xmlns:a16="http://schemas.microsoft.com/office/drawing/2014/main" id="{800F9315-EEA6-4B47-93C3-B0C18FABEB6B}"/>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 xmlns:a16="http://schemas.microsoft.com/office/drawing/2014/main" id="{967BAAEF-435E-40C1-B5F1-A8EADD15073B}"/>
              </a:ext>
            </a:extLst>
          </p:cNvPr>
          <p:cNvSpPr>
            <a:spLocks noGrp="1"/>
          </p:cNvSpPr>
          <p:nvPr>
            <p:ph type="sldNum" sz="quarter" idx="12"/>
          </p:nvPr>
        </p:nvSpPr>
        <p:spPr>
          <a:xfrm>
            <a:off x="8610600" y="6356350"/>
            <a:ext cx="2743200" cy="365125"/>
          </a:xfrm>
          <a:prstGeom prst="rect">
            <a:avLst/>
          </a:prstGeom>
        </p:spPr>
        <p:txBody>
          <a:bodyPr/>
          <a:lstStyle/>
          <a:p>
            <a:fld id="{BBBCC46B-09C9-41FF-B6B7-C8AEE2A240DA}" type="slidenum">
              <a:rPr lang="en-GB" smtClean="0"/>
              <a:t>‹#›</a:t>
            </a:fld>
            <a:endParaRPr lang="en-GB"/>
          </a:p>
        </p:txBody>
      </p:sp>
    </p:spTree>
    <p:extLst>
      <p:ext uri="{BB962C8B-B14F-4D97-AF65-F5344CB8AC3E}">
        <p14:creationId xmlns:p14="http://schemas.microsoft.com/office/powerpoint/2010/main" val="236642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9250238-C52D-4C18-ADA7-208330CE082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a:extLst>
              <a:ext uri="{FF2B5EF4-FFF2-40B4-BE49-F238E27FC236}">
                <a16:creationId xmlns="" xmlns:a16="http://schemas.microsoft.com/office/drawing/2014/main" id="{705F4945-3C5F-4E40-93F1-42C3CD58D63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42924879-FEF8-47DD-9EED-32AC1CF3E8F7}"/>
              </a:ext>
            </a:extLst>
          </p:cNvPr>
          <p:cNvSpPr>
            <a:spLocks noGrp="1"/>
          </p:cNvSpPr>
          <p:nvPr>
            <p:ph type="dt" sz="half" idx="10"/>
          </p:nvPr>
        </p:nvSpPr>
        <p:spPr>
          <a:xfrm>
            <a:off x="838200" y="6356350"/>
            <a:ext cx="2743200" cy="365125"/>
          </a:xfrm>
          <a:prstGeom prst="rect">
            <a:avLst/>
          </a:prstGeom>
        </p:spPr>
        <p:txBody>
          <a:bodyPr/>
          <a:lstStyle/>
          <a:p>
            <a:fld id="{188F2E75-ABB3-4311-88AB-9D8AEEC1D50C}" type="datetimeFigureOut">
              <a:rPr lang="en-GB" smtClean="0"/>
              <a:t>31/03/2021</a:t>
            </a:fld>
            <a:endParaRPr lang="en-GB"/>
          </a:p>
        </p:txBody>
      </p:sp>
      <p:sp>
        <p:nvSpPr>
          <p:cNvPr id="5" name="Footer Placeholder 4">
            <a:extLst>
              <a:ext uri="{FF2B5EF4-FFF2-40B4-BE49-F238E27FC236}">
                <a16:creationId xmlns="" xmlns:a16="http://schemas.microsoft.com/office/drawing/2014/main" id="{FC661797-2034-4269-83FD-7D2EB6262FEA}"/>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 xmlns:a16="http://schemas.microsoft.com/office/drawing/2014/main" id="{78E53E20-3451-45EE-B737-6022E0577BAB}"/>
              </a:ext>
            </a:extLst>
          </p:cNvPr>
          <p:cNvSpPr>
            <a:spLocks noGrp="1"/>
          </p:cNvSpPr>
          <p:nvPr>
            <p:ph type="sldNum" sz="quarter" idx="12"/>
          </p:nvPr>
        </p:nvSpPr>
        <p:spPr>
          <a:xfrm>
            <a:off x="8610600" y="6356350"/>
            <a:ext cx="2743200" cy="365125"/>
          </a:xfrm>
          <a:prstGeom prst="rect">
            <a:avLst/>
          </a:prstGeom>
        </p:spPr>
        <p:txBody>
          <a:bodyPr/>
          <a:lstStyle/>
          <a:p>
            <a:fld id="{BBBCC46B-09C9-41FF-B6B7-C8AEE2A240DA}" type="slidenum">
              <a:rPr lang="en-GB" smtClean="0"/>
              <a:t>‹#›</a:t>
            </a:fld>
            <a:endParaRPr lang="en-GB"/>
          </a:p>
        </p:txBody>
      </p:sp>
    </p:spTree>
    <p:extLst>
      <p:ext uri="{BB962C8B-B14F-4D97-AF65-F5344CB8AC3E}">
        <p14:creationId xmlns:p14="http://schemas.microsoft.com/office/powerpoint/2010/main" val="4238930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D1482B93-CAEE-4F0A-9775-5D8467D9198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a:extLst>
              <a:ext uri="{FF2B5EF4-FFF2-40B4-BE49-F238E27FC236}">
                <a16:creationId xmlns="" xmlns:a16="http://schemas.microsoft.com/office/drawing/2014/main" id="{0FB7E3F8-A918-43DD-A108-E71AC2C94CF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BA08D38E-CACF-4EE9-BFDA-E39EF2B7DF98}"/>
              </a:ext>
            </a:extLst>
          </p:cNvPr>
          <p:cNvSpPr>
            <a:spLocks noGrp="1"/>
          </p:cNvSpPr>
          <p:nvPr>
            <p:ph type="dt" sz="half" idx="10"/>
          </p:nvPr>
        </p:nvSpPr>
        <p:spPr>
          <a:xfrm>
            <a:off x="838200" y="6356350"/>
            <a:ext cx="2743200" cy="365125"/>
          </a:xfrm>
          <a:prstGeom prst="rect">
            <a:avLst/>
          </a:prstGeom>
        </p:spPr>
        <p:txBody>
          <a:bodyPr/>
          <a:lstStyle/>
          <a:p>
            <a:fld id="{188F2E75-ABB3-4311-88AB-9D8AEEC1D50C}" type="datetimeFigureOut">
              <a:rPr lang="en-GB" smtClean="0"/>
              <a:t>31/03/2021</a:t>
            </a:fld>
            <a:endParaRPr lang="en-GB"/>
          </a:p>
        </p:txBody>
      </p:sp>
      <p:sp>
        <p:nvSpPr>
          <p:cNvPr id="5" name="Footer Placeholder 4">
            <a:extLst>
              <a:ext uri="{FF2B5EF4-FFF2-40B4-BE49-F238E27FC236}">
                <a16:creationId xmlns="" xmlns:a16="http://schemas.microsoft.com/office/drawing/2014/main" id="{713AA0FC-B19C-4B07-A5DB-A06E1A0294AD}"/>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 xmlns:a16="http://schemas.microsoft.com/office/drawing/2014/main" id="{4E0031B6-ADB5-442C-B852-FF899B218B59}"/>
              </a:ext>
            </a:extLst>
          </p:cNvPr>
          <p:cNvSpPr>
            <a:spLocks noGrp="1"/>
          </p:cNvSpPr>
          <p:nvPr>
            <p:ph type="sldNum" sz="quarter" idx="12"/>
          </p:nvPr>
        </p:nvSpPr>
        <p:spPr>
          <a:xfrm>
            <a:off x="8610600" y="6356350"/>
            <a:ext cx="2743200" cy="365125"/>
          </a:xfrm>
          <a:prstGeom prst="rect">
            <a:avLst/>
          </a:prstGeom>
        </p:spPr>
        <p:txBody>
          <a:bodyPr/>
          <a:lstStyle/>
          <a:p>
            <a:fld id="{BBBCC46B-09C9-41FF-B6B7-C8AEE2A240DA}" type="slidenum">
              <a:rPr lang="en-GB" smtClean="0"/>
              <a:t>‹#›</a:t>
            </a:fld>
            <a:endParaRPr lang="en-GB"/>
          </a:p>
        </p:txBody>
      </p:sp>
    </p:spTree>
    <p:extLst>
      <p:ext uri="{BB962C8B-B14F-4D97-AF65-F5344CB8AC3E}">
        <p14:creationId xmlns:p14="http://schemas.microsoft.com/office/powerpoint/2010/main" val="3309967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0EB7E2E-4341-49BF-B09B-A496AEEB5A2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 xmlns:a16="http://schemas.microsoft.com/office/drawing/2014/main" id="{9CC40CFD-DF69-4CCE-A749-7A5FD9B3C3A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 xmlns:a16="http://schemas.microsoft.com/office/drawing/2014/main" id="{A4B17770-42CC-4320-B18A-9D0D492B48FA}"/>
              </a:ext>
            </a:extLst>
          </p:cNvPr>
          <p:cNvSpPr>
            <a:spLocks noGrp="1"/>
          </p:cNvSpPr>
          <p:nvPr>
            <p:ph type="dt" sz="half" idx="10"/>
          </p:nvPr>
        </p:nvSpPr>
        <p:spPr>
          <a:xfrm>
            <a:off x="838200" y="6356350"/>
            <a:ext cx="2743200" cy="365125"/>
          </a:xfrm>
          <a:prstGeom prst="rect">
            <a:avLst/>
          </a:prstGeom>
        </p:spPr>
        <p:txBody>
          <a:bodyPr/>
          <a:lstStyle/>
          <a:p>
            <a:fld id="{E91B1A64-B62E-400E-AEE0-EEDB8F9B5ACD}" type="datetimeFigureOut">
              <a:rPr lang="en-GB" smtClean="0"/>
              <a:t>31/03/2021</a:t>
            </a:fld>
            <a:endParaRPr lang="en-GB"/>
          </a:p>
        </p:txBody>
      </p:sp>
      <p:sp>
        <p:nvSpPr>
          <p:cNvPr id="5" name="Footer Placeholder 4">
            <a:extLst>
              <a:ext uri="{FF2B5EF4-FFF2-40B4-BE49-F238E27FC236}">
                <a16:creationId xmlns="" xmlns:a16="http://schemas.microsoft.com/office/drawing/2014/main" id="{52670767-E94D-4A18-97B6-4F379F8ED63F}"/>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 xmlns:a16="http://schemas.microsoft.com/office/drawing/2014/main" id="{EAF3882A-75B5-4DEB-98D6-C487477C2B6D}"/>
              </a:ext>
            </a:extLst>
          </p:cNvPr>
          <p:cNvSpPr>
            <a:spLocks noGrp="1"/>
          </p:cNvSpPr>
          <p:nvPr>
            <p:ph type="sldNum" sz="quarter" idx="12"/>
          </p:nvPr>
        </p:nvSpPr>
        <p:spPr>
          <a:xfrm>
            <a:off x="8610600" y="6356350"/>
            <a:ext cx="2743200" cy="365125"/>
          </a:xfrm>
          <a:prstGeom prst="rect">
            <a:avLst/>
          </a:prstGeom>
        </p:spPr>
        <p:txBody>
          <a:bodyPr/>
          <a:lstStyle/>
          <a:p>
            <a:fld id="{01487143-29A0-4BEB-9AAD-9A057F484241}" type="slidenum">
              <a:rPr lang="en-GB" smtClean="0"/>
              <a:t>‹#›</a:t>
            </a:fld>
            <a:endParaRPr lang="en-GB"/>
          </a:p>
        </p:txBody>
      </p:sp>
    </p:spTree>
    <p:extLst>
      <p:ext uri="{BB962C8B-B14F-4D97-AF65-F5344CB8AC3E}">
        <p14:creationId xmlns:p14="http://schemas.microsoft.com/office/powerpoint/2010/main" val="4085004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78DFF7E-9428-4820-9356-33FCE5F067C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492D2282-02C8-42C7-BB0B-E51A6E49D41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801CD231-64CA-4A6E-9168-5B0014CCF033}"/>
              </a:ext>
            </a:extLst>
          </p:cNvPr>
          <p:cNvSpPr>
            <a:spLocks noGrp="1"/>
          </p:cNvSpPr>
          <p:nvPr>
            <p:ph type="dt" sz="half" idx="10"/>
          </p:nvPr>
        </p:nvSpPr>
        <p:spPr>
          <a:xfrm>
            <a:off x="838200" y="6356350"/>
            <a:ext cx="2743200" cy="365125"/>
          </a:xfrm>
          <a:prstGeom prst="rect">
            <a:avLst/>
          </a:prstGeom>
        </p:spPr>
        <p:txBody>
          <a:bodyPr/>
          <a:lstStyle/>
          <a:p>
            <a:fld id="{E91B1A64-B62E-400E-AEE0-EEDB8F9B5ACD}" type="datetimeFigureOut">
              <a:rPr lang="en-GB" smtClean="0"/>
              <a:t>31/03/2021</a:t>
            </a:fld>
            <a:endParaRPr lang="en-GB"/>
          </a:p>
        </p:txBody>
      </p:sp>
      <p:sp>
        <p:nvSpPr>
          <p:cNvPr id="5" name="Footer Placeholder 4">
            <a:extLst>
              <a:ext uri="{FF2B5EF4-FFF2-40B4-BE49-F238E27FC236}">
                <a16:creationId xmlns="" xmlns:a16="http://schemas.microsoft.com/office/drawing/2014/main" id="{2EEC33D2-E898-4B68-A9C5-54A6B16CED61}"/>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 xmlns:a16="http://schemas.microsoft.com/office/drawing/2014/main" id="{8B94355E-BD07-414E-BB07-C342444C2ADB}"/>
              </a:ext>
            </a:extLst>
          </p:cNvPr>
          <p:cNvSpPr>
            <a:spLocks noGrp="1"/>
          </p:cNvSpPr>
          <p:nvPr>
            <p:ph type="sldNum" sz="quarter" idx="12"/>
          </p:nvPr>
        </p:nvSpPr>
        <p:spPr>
          <a:xfrm>
            <a:off x="8610600" y="6356350"/>
            <a:ext cx="2743200" cy="365125"/>
          </a:xfrm>
          <a:prstGeom prst="rect">
            <a:avLst/>
          </a:prstGeom>
        </p:spPr>
        <p:txBody>
          <a:bodyPr/>
          <a:lstStyle/>
          <a:p>
            <a:fld id="{01487143-29A0-4BEB-9AAD-9A057F484241}" type="slidenum">
              <a:rPr lang="en-GB" smtClean="0"/>
              <a:t>‹#›</a:t>
            </a:fld>
            <a:endParaRPr lang="en-GB"/>
          </a:p>
        </p:txBody>
      </p:sp>
    </p:spTree>
    <p:extLst>
      <p:ext uri="{BB962C8B-B14F-4D97-AF65-F5344CB8AC3E}">
        <p14:creationId xmlns:p14="http://schemas.microsoft.com/office/powerpoint/2010/main" val="827363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1DDFF26-CE66-440B-B407-36D8227F54B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 xmlns:a16="http://schemas.microsoft.com/office/drawing/2014/main" id="{5D973502-B2F4-4201-9BB5-4547876D857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A8C90824-DC3C-4A23-B4BF-7F807B41372C}"/>
              </a:ext>
            </a:extLst>
          </p:cNvPr>
          <p:cNvSpPr>
            <a:spLocks noGrp="1"/>
          </p:cNvSpPr>
          <p:nvPr>
            <p:ph type="dt" sz="half" idx="10"/>
          </p:nvPr>
        </p:nvSpPr>
        <p:spPr>
          <a:xfrm>
            <a:off x="838200" y="6356350"/>
            <a:ext cx="2743200" cy="365125"/>
          </a:xfrm>
          <a:prstGeom prst="rect">
            <a:avLst/>
          </a:prstGeom>
        </p:spPr>
        <p:txBody>
          <a:bodyPr/>
          <a:lstStyle/>
          <a:p>
            <a:fld id="{E91B1A64-B62E-400E-AEE0-EEDB8F9B5ACD}" type="datetimeFigureOut">
              <a:rPr lang="en-GB" smtClean="0"/>
              <a:t>31/03/2021</a:t>
            </a:fld>
            <a:endParaRPr lang="en-GB"/>
          </a:p>
        </p:txBody>
      </p:sp>
      <p:sp>
        <p:nvSpPr>
          <p:cNvPr id="5" name="Footer Placeholder 4">
            <a:extLst>
              <a:ext uri="{FF2B5EF4-FFF2-40B4-BE49-F238E27FC236}">
                <a16:creationId xmlns="" xmlns:a16="http://schemas.microsoft.com/office/drawing/2014/main" id="{D491D880-86D6-4A15-935F-09394C1630C6}"/>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 xmlns:a16="http://schemas.microsoft.com/office/drawing/2014/main" id="{4E59DBCA-FA0C-41B3-9E49-FD9CCCB2D43D}"/>
              </a:ext>
            </a:extLst>
          </p:cNvPr>
          <p:cNvSpPr>
            <a:spLocks noGrp="1"/>
          </p:cNvSpPr>
          <p:nvPr>
            <p:ph type="sldNum" sz="quarter" idx="12"/>
          </p:nvPr>
        </p:nvSpPr>
        <p:spPr>
          <a:xfrm>
            <a:off x="8610600" y="6356350"/>
            <a:ext cx="2743200" cy="365125"/>
          </a:xfrm>
          <a:prstGeom prst="rect">
            <a:avLst/>
          </a:prstGeom>
        </p:spPr>
        <p:txBody>
          <a:bodyPr/>
          <a:lstStyle/>
          <a:p>
            <a:fld id="{01487143-29A0-4BEB-9AAD-9A057F484241}" type="slidenum">
              <a:rPr lang="en-GB" smtClean="0"/>
              <a:t>‹#›</a:t>
            </a:fld>
            <a:endParaRPr lang="en-GB"/>
          </a:p>
        </p:txBody>
      </p:sp>
    </p:spTree>
    <p:extLst>
      <p:ext uri="{BB962C8B-B14F-4D97-AF65-F5344CB8AC3E}">
        <p14:creationId xmlns:p14="http://schemas.microsoft.com/office/powerpoint/2010/main" val="920333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EAA6BEA-64D5-495D-81BD-2E565D4AD53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24A805F4-23A6-4E68-A824-86210FFC773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 xmlns:a16="http://schemas.microsoft.com/office/drawing/2014/main" id="{518A6476-045A-482D-B9E6-604E2A6840B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 xmlns:a16="http://schemas.microsoft.com/office/drawing/2014/main" id="{EC7010B5-228F-44FA-ACEC-87595DF87143}"/>
              </a:ext>
            </a:extLst>
          </p:cNvPr>
          <p:cNvSpPr>
            <a:spLocks noGrp="1"/>
          </p:cNvSpPr>
          <p:nvPr>
            <p:ph type="dt" sz="half" idx="10"/>
          </p:nvPr>
        </p:nvSpPr>
        <p:spPr>
          <a:xfrm>
            <a:off x="838200" y="6356350"/>
            <a:ext cx="2743200" cy="365125"/>
          </a:xfrm>
          <a:prstGeom prst="rect">
            <a:avLst/>
          </a:prstGeom>
        </p:spPr>
        <p:txBody>
          <a:bodyPr/>
          <a:lstStyle/>
          <a:p>
            <a:fld id="{E91B1A64-B62E-400E-AEE0-EEDB8F9B5ACD}" type="datetimeFigureOut">
              <a:rPr lang="en-GB" smtClean="0"/>
              <a:t>31/03/2021</a:t>
            </a:fld>
            <a:endParaRPr lang="en-GB"/>
          </a:p>
        </p:txBody>
      </p:sp>
      <p:sp>
        <p:nvSpPr>
          <p:cNvPr id="6" name="Footer Placeholder 5">
            <a:extLst>
              <a:ext uri="{FF2B5EF4-FFF2-40B4-BE49-F238E27FC236}">
                <a16:creationId xmlns="" xmlns:a16="http://schemas.microsoft.com/office/drawing/2014/main" id="{D7053108-9E64-45EA-918C-B2D8DF049924}"/>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 xmlns:a16="http://schemas.microsoft.com/office/drawing/2014/main" id="{B9E90A5B-D8BA-4AE1-A612-50F7C07F449C}"/>
              </a:ext>
            </a:extLst>
          </p:cNvPr>
          <p:cNvSpPr>
            <a:spLocks noGrp="1"/>
          </p:cNvSpPr>
          <p:nvPr>
            <p:ph type="sldNum" sz="quarter" idx="12"/>
          </p:nvPr>
        </p:nvSpPr>
        <p:spPr>
          <a:xfrm>
            <a:off x="8610600" y="6356350"/>
            <a:ext cx="2743200" cy="365125"/>
          </a:xfrm>
          <a:prstGeom prst="rect">
            <a:avLst/>
          </a:prstGeom>
        </p:spPr>
        <p:txBody>
          <a:bodyPr/>
          <a:lstStyle/>
          <a:p>
            <a:fld id="{01487143-29A0-4BEB-9AAD-9A057F484241}" type="slidenum">
              <a:rPr lang="en-GB" smtClean="0"/>
              <a:t>‹#›</a:t>
            </a:fld>
            <a:endParaRPr lang="en-GB"/>
          </a:p>
        </p:txBody>
      </p:sp>
    </p:spTree>
    <p:extLst>
      <p:ext uri="{BB962C8B-B14F-4D97-AF65-F5344CB8AC3E}">
        <p14:creationId xmlns:p14="http://schemas.microsoft.com/office/powerpoint/2010/main" val="2410552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4AEA904-D758-4C56-BC8C-3CBA866FEFC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a:extLst>
              <a:ext uri="{FF2B5EF4-FFF2-40B4-BE49-F238E27FC236}">
                <a16:creationId xmlns="" xmlns:a16="http://schemas.microsoft.com/office/drawing/2014/main" id="{83D56CD7-AD59-4203-80CD-296C7C2A6C3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5430A39A-CCD2-4106-8EAB-211A3423568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 xmlns:a16="http://schemas.microsoft.com/office/drawing/2014/main" id="{AFF1328A-D0DF-4353-8AF0-60450D78518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73E93670-5524-4E0D-8FC0-7A689A24E0B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 xmlns:a16="http://schemas.microsoft.com/office/drawing/2014/main" id="{A91AEE2B-7EF9-412A-8F7A-12AC22F5922D}"/>
              </a:ext>
            </a:extLst>
          </p:cNvPr>
          <p:cNvSpPr>
            <a:spLocks noGrp="1"/>
          </p:cNvSpPr>
          <p:nvPr>
            <p:ph type="dt" sz="half" idx="10"/>
          </p:nvPr>
        </p:nvSpPr>
        <p:spPr>
          <a:xfrm>
            <a:off x="838200" y="6356350"/>
            <a:ext cx="2743200" cy="365125"/>
          </a:xfrm>
          <a:prstGeom prst="rect">
            <a:avLst/>
          </a:prstGeom>
        </p:spPr>
        <p:txBody>
          <a:bodyPr/>
          <a:lstStyle/>
          <a:p>
            <a:fld id="{600DE94A-2E66-4BAC-91E5-B68A18F2507E}" type="datetimeFigureOut">
              <a:rPr lang="en-GB" smtClean="0"/>
              <a:t>31/03/2021</a:t>
            </a:fld>
            <a:endParaRPr lang="en-GB"/>
          </a:p>
        </p:txBody>
      </p:sp>
      <p:sp>
        <p:nvSpPr>
          <p:cNvPr id="8" name="Footer Placeholder 7">
            <a:extLst>
              <a:ext uri="{FF2B5EF4-FFF2-40B4-BE49-F238E27FC236}">
                <a16:creationId xmlns="" xmlns:a16="http://schemas.microsoft.com/office/drawing/2014/main" id="{8320348C-5CB8-4013-8996-761621C37ADD}"/>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a:extLst>
              <a:ext uri="{FF2B5EF4-FFF2-40B4-BE49-F238E27FC236}">
                <a16:creationId xmlns="" xmlns:a16="http://schemas.microsoft.com/office/drawing/2014/main" id="{A89D443F-32C4-4AB7-BE5F-31615ADE901F}"/>
              </a:ext>
            </a:extLst>
          </p:cNvPr>
          <p:cNvSpPr>
            <a:spLocks noGrp="1"/>
          </p:cNvSpPr>
          <p:nvPr>
            <p:ph type="sldNum" sz="quarter" idx="12"/>
          </p:nvPr>
        </p:nvSpPr>
        <p:spPr>
          <a:xfrm>
            <a:off x="8610600" y="6356350"/>
            <a:ext cx="2743200" cy="365125"/>
          </a:xfrm>
          <a:prstGeom prst="rect">
            <a:avLst/>
          </a:prstGeom>
        </p:spPr>
        <p:txBody>
          <a:bodyPr/>
          <a:lstStyle/>
          <a:p>
            <a:fld id="{61CAA1C8-C7AD-4B95-9B8F-FEAB5B53F2A7}" type="slidenum">
              <a:rPr lang="en-GB" smtClean="0"/>
              <a:t>‹#›</a:t>
            </a:fld>
            <a:endParaRPr lang="en-GB"/>
          </a:p>
        </p:txBody>
      </p:sp>
    </p:spTree>
    <p:extLst>
      <p:ext uri="{BB962C8B-B14F-4D97-AF65-F5344CB8AC3E}">
        <p14:creationId xmlns:p14="http://schemas.microsoft.com/office/powerpoint/2010/main" val="427769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E5BA42E-1782-4999-9C26-680865E0559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a:extLst>
              <a:ext uri="{FF2B5EF4-FFF2-40B4-BE49-F238E27FC236}">
                <a16:creationId xmlns="" xmlns:a16="http://schemas.microsoft.com/office/drawing/2014/main" id="{7ECC1376-BF33-4503-B0FC-35EAA43DF1C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941353B9-A433-47F4-9BC5-DBDFA660D17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 xmlns:a16="http://schemas.microsoft.com/office/drawing/2014/main" id="{211CB0B6-2E31-4E77-963C-67A094CFD34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DDCD592B-DF99-4647-BD21-492D15EFC21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 xmlns:a16="http://schemas.microsoft.com/office/drawing/2014/main" id="{2FAE6CA0-7866-4E2E-8E93-C40356956DE9}"/>
              </a:ext>
            </a:extLst>
          </p:cNvPr>
          <p:cNvSpPr>
            <a:spLocks noGrp="1"/>
          </p:cNvSpPr>
          <p:nvPr>
            <p:ph type="dt" sz="half" idx="10"/>
          </p:nvPr>
        </p:nvSpPr>
        <p:spPr>
          <a:xfrm>
            <a:off x="838200" y="6356350"/>
            <a:ext cx="2743200" cy="365125"/>
          </a:xfrm>
          <a:prstGeom prst="rect">
            <a:avLst/>
          </a:prstGeom>
        </p:spPr>
        <p:txBody>
          <a:bodyPr/>
          <a:lstStyle/>
          <a:p>
            <a:fld id="{E91B1A64-B62E-400E-AEE0-EEDB8F9B5ACD}" type="datetimeFigureOut">
              <a:rPr lang="en-GB" smtClean="0"/>
              <a:t>31/03/2021</a:t>
            </a:fld>
            <a:endParaRPr lang="en-GB"/>
          </a:p>
        </p:txBody>
      </p:sp>
      <p:sp>
        <p:nvSpPr>
          <p:cNvPr id="8" name="Footer Placeholder 7">
            <a:extLst>
              <a:ext uri="{FF2B5EF4-FFF2-40B4-BE49-F238E27FC236}">
                <a16:creationId xmlns="" xmlns:a16="http://schemas.microsoft.com/office/drawing/2014/main" id="{30ED228C-D787-4649-B8B9-E5712B802269}"/>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a:extLst>
              <a:ext uri="{FF2B5EF4-FFF2-40B4-BE49-F238E27FC236}">
                <a16:creationId xmlns="" xmlns:a16="http://schemas.microsoft.com/office/drawing/2014/main" id="{A1C3145C-5C15-4C01-A5CC-00729DAAB41C}"/>
              </a:ext>
            </a:extLst>
          </p:cNvPr>
          <p:cNvSpPr>
            <a:spLocks noGrp="1"/>
          </p:cNvSpPr>
          <p:nvPr>
            <p:ph type="sldNum" sz="quarter" idx="12"/>
          </p:nvPr>
        </p:nvSpPr>
        <p:spPr>
          <a:xfrm>
            <a:off x="8610600" y="6356350"/>
            <a:ext cx="2743200" cy="365125"/>
          </a:xfrm>
          <a:prstGeom prst="rect">
            <a:avLst/>
          </a:prstGeom>
        </p:spPr>
        <p:txBody>
          <a:bodyPr/>
          <a:lstStyle/>
          <a:p>
            <a:fld id="{01487143-29A0-4BEB-9AAD-9A057F484241}" type="slidenum">
              <a:rPr lang="en-GB" smtClean="0"/>
              <a:t>‹#›</a:t>
            </a:fld>
            <a:endParaRPr lang="en-GB"/>
          </a:p>
        </p:txBody>
      </p:sp>
    </p:spTree>
    <p:extLst>
      <p:ext uri="{BB962C8B-B14F-4D97-AF65-F5344CB8AC3E}">
        <p14:creationId xmlns:p14="http://schemas.microsoft.com/office/powerpoint/2010/main" val="1431774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1BE3ABB-B7BD-4AA9-996D-C67E5BC5FCC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a:extLst>
              <a:ext uri="{FF2B5EF4-FFF2-40B4-BE49-F238E27FC236}">
                <a16:creationId xmlns="" xmlns:a16="http://schemas.microsoft.com/office/drawing/2014/main" id="{FD8D7F37-2667-4A62-ACD9-9417D91D34CB}"/>
              </a:ext>
            </a:extLst>
          </p:cNvPr>
          <p:cNvSpPr>
            <a:spLocks noGrp="1"/>
          </p:cNvSpPr>
          <p:nvPr>
            <p:ph type="dt" sz="half" idx="10"/>
          </p:nvPr>
        </p:nvSpPr>
        <p:spPr>
          <a:xfrm>
            <a:off x="838200" y="6356350"/>
            <a:ext cx="2743200" cy="365125"/>
          </a:xfrm>
          <a:prstGeom prst="rect">
            <a:avLst/>
          </a:prstGeom>
        </p:spPr>
        <p:txBody>
          <a:bodyPr/>
          <a:lstStyle/>
          <a:p>
            <a:fld id="{E91B1A64-B62E-400E-AEE0-EEDB8F9B5ACD}" type="datetimeFigureOut">
              <a:rPr lang="en-GB" smtClean="0"/>
              <a:t>31/03/2021</a:t>
            </a:fld>
            <a:endParaRPr lang="en-GB"/>
          </a:p>
        </p:txBody>
      </p:sp>
      <p:sp>
        <p:nvSpPr>
          <p:cNvPr id="4" name="Footer Placeholder 3">
            <a:extLst>
              <a:ext uri="{FF2B5EF4-FFF2-40B4-BE49-F238E27FC236}">
                <a16:creationId xmlns="" xmlns:a16="http://schemas.microsoft.com/office/drawing/2014/main" id="{41541BF9-4BAD-45DF-A3B0-919F20ED6A5E}"/>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a:extLst>
              <a:ext uri="{FF2B5EF4-FFF2-40B4-BE49-F238E27FC236}">
                <a16:creationId xmlns="" xmlns:a16="http://schemas.microsoft.com/office/drawing/2014/main" id="{877983D4-FBBA-4D84-B7D7-5A67602E216E}"/>
              </a:ext>
            </a:extLst>
          </p:cNvPr>
          <p:cNvSpPr>
            <a:spLocks noGrp="1"/>
          </p:cNvSpPr>
          <p:nvPr>
            <p:ph type="sldNum" sz="quarter" idx="12"/>
          </p:nvPr>
        </p:nvSpPr>
        <p:spPr>
          <a:xfrm>
            <a:off x="8610600" y="6356350"/>
            <a:ext cx="2743200" cy="365125"/>
          </a:xfrm>
          <a:prstGeom prst="rect">
            <a:avLst/>
          </a:prstGeom>
        </p:spPr>
        <p:txBody>
          <a:bodyPr/>
          <a:lstStyle/>
          <a:p>
            <a:fld id="{01487143-29A0-4BEB-9AAD-9A057F484241}" type="slidenum">
              <a:rPr lang="en-GB" smtClean="0"/>
              <a:t>‹#›</a:t>
            </a:fld>
            <a:endParaRPr lang="en-GB"/>
          </a:p>
        </p:txBody>
      </p:sp>
    </p:spTree>
    <p:extLst>
      <p:ext uri="{BB962C8B-B14F-4D97-AF65-F5344CB8AC3E}">
        <p14:creationId xmlns:p14="http://schemas.microsoft.com/office/powerpoint/2010/main" val="956328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E4F7DF16-1B48-4A18-A864-A710BACF4CD7}"/>
              </a:ext>
            </a:extLst>
          </p:cNvPr>
          <p:cNvSpPr>
            <a:spLocks noGrp="1"/>
          </p:cNvSpPr>
          <p:nvPr>
            <p:ph type="dt" sz="half" idx="10"/>
          </p:nvPr>
        </p:nvSpPr>
        <p:spPr>
          <a:xfrm>
            <a:off x="838200" y="6356350"/>
            <a:ext cx="2743200" cy="365125"/>
          </a:xfrm>
          <a:prstGeom prst="rect">
            <a:avLst/>
          </a:prstGeom>
        </p:spPr>
        <p:txBody>
          <a:bodyPr/>
          <a:lstStyle/>
          <a:p>
            <a:fld id="{E91B1A64-B62E-400E-AEE0-EEDB8F9B5ACD}" type="datetimeFigureOut">
              <a:rPr lang="en-GB" smtClean="0"/>
              <a:t>31/03/2021</a:t>
            </a:fld>
            <a:endParaRPr lang="en-GB"/>
          </a:p>
        </p:txBody>
      </p:sp>
      <p:sp>
        <p:nvSpPr>
          <p:cNvPr id="3" name="Footer Placeholder 2">
            <a:extLst>
              <a:ext uri="{FF2B5EF4-FFF2-40B4-BE49-F238E27FC236}">
                <a16:creationId xmlns="" xmlns:a16="http://schemas.microsoft.com/office/drawing/2014/main" id="{CC1A94F5-17C9-445E-BD42-650A2CD88FD1}"/>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a:extLst>
              <a:ext uri="{FF2B5EF4-FFF2-40B4-BE49-F238E27FC236}">
                <a16:creationId xmlns="" xmlns:a16="http://schemas.microsoft.com/office/drawing/2014/main" id="{5874CC31-19CA-47EF-9BC5-FC104160A95C}"/>
              </a:ext>
            </a:extLst>
          </p:cNvPr>
          <p:cNvSpPr>
            <a:spLocks noGrp="1"/>
          </p:cNvSpPr>
          <p:nvPr>
            <p:ph type="sldNum" sz="quarter" idx="12"/>
          </p:nvPr>
        </p:nvSpPr>
        <p:spPr>
          <a:xfrm>
            <a:off x="8610600" y="6356350"/>
            <a:ext cx="2743200" cy="365125"/>
          </a:xfrm>
          <a:prstGeom prst="rect">
            <a:avLst/>
          </a:prstGeom>
        </p:spPr>
        <p:txBody>
          <a:bodyPr/>
          <a:lstStyle/>
          <a:p>
            <a:fld id="{01487143-29A0-4BEB-9AAD-9A057F484241}" type="slidenum">
              <a:rPr lang="en-GB" smtClean="0"/>
              <a:t>‹#›</a:t>
            </a:fld>
            <a:endParaRPr lang="en-GB"/>
          </a:p>
        </p:txBody>
      </p:sp>
    </p:spTree>
    <p:extLst>
      <p:ext uri="{BB962C8B-B14F-4D97-AF65-F5344CB8AC3E}">
        <p14:creationId xmlns:p14="http://schemas.microsoft.com/office/powerpoint/2010/main" val="2941915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DDD9058-3CB2-4619-801A-16CA40DC478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C993F4FA-BD97-4ECE-BDC1-218BA3A7BE7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 xmlns:a16="http://schemas.microsoft.com/office/drawing/2014/main" id="{DB9D5D03-1A37-44D1-9419-2F4F4BD60E0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2ED9469B-B869-4FFB-A7A8-644835F4CFCE}"/>
              </a:ext>
            </a:extLst>
          </p:cNvPr>
          <p:cNvSpPr>
            <a:spLocks noGrp="1"/>
          </p:cNvSpPr>
          <p:nvPr>
            <p:ph type="dt" sz="half" idx="10"/>
          </p:nvPr>
        </p:nvSpPr>
        <p:spPr>
          <a:xfrm>
            <a:off x="838200" y="6356350"/>
            <a:ext cx="2743200" cy="365125"/>
          </a:xfrm>
          <a:prstGeom prst="rect">
            <a:avLst/>
          </a:prstGeom>
        </p:spPr>
        <p:txBody>
          <a:bodyPr/>
          <a:lstStyle/>
          <a:p>
            <a:fld id="{E91B1A64-B62E-400E-AEE0-EEDB8F9B5ACD}" type="datetimeFigureOut">
              <a:rPr lang="en-GB" smtClean="0"/>
              <a:t>31/03/2021</a:t>
            </a:fld>
            <a:endParaRPr lang="en-GB"/>
          </a:p>
        </p:txBody>
      </p:sp>
      <p:sp>
        <p:nvSpPr>
          <p:cNvPr id="6" name="Footer Placeholder 5">
            <a:extLst>
              <a:ext uri="{FF2B5EF4-FFF2-40B4-BE49-F238E27FC236}">
                <a16:creationId xmlns="" xmlns:a16="http://schemas.microsoft.com/office/drawing/2014/main" id="{9FDCE2C9-306A-4F17-8309-7F7758EC228B}"/>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 xmlns:a16="http://schemas.microsoft.com/office/drawing/2014/main" id="{909F8D13-8AF5-4166-974A-AD77249AD19C}"/>
              </a:ext>
            </a:extLst>
          </p:cNvPr>
          <p:cNvSpPr>
            <a:spLocks noGrp="1"/>
          </p:cNvSpPr>
          <p:nvPr>
            <p:ph type="sldNum" sz="quarter" idx="12"/>
          </p:nvPr>
        </p:nvSpPr>
        <p:spPr>
          <a:xfrm>
            <a:off x="8610600" y="6356350"/>
            <a:ext cx="2743200" cy="365125"/>
          </a:xfrm>
          <a:prstGeom prst="rect">
            <a:avLst/>
          </a:prstGeom>
        </p:spPr>
        <p:txBody>
          <a:bodyPr/>
          <a:lstStyle/>
          <a:p>
            <a:fld id="{01487143-29A0-4BEB-9AAD-9A057F484241}" type="slidenum">
              <a:rPr lang="en-GB" smtClean="0"/>
              <a:t>‹#›</a:t>
            </a:fld>
            <a:endParaRPr lang="en-GB"/>
          </a:p>
        </p:txBody>
      </p:sp>
    </p:spTree>
    <p:extLst>
      <p:ext uri="{BB962C8B-B14F-4D97-AF65-F5344CB8AC3E}">
        <p14:creationId xmlns:p14="http://schemas.microsoft.com/office/powerpoint/2010/main" val="626750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4AC2439-A9CD-4C15-8832-E7DE55D0F3E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 xmlns:a16="http://schemas.microsoft.com/office/drawing/2014/main" id="{8AC73BA4-7217-4211-B787-C06F637FA2C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 xmlns:a16="http://schemas.microsoft.com/office/drawing/2014/main" id="{7337FBBE-80BD-4396-A32D-2D998AADDA0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9C8BFD7F-A184-4D07-966A-E09FB8E7696D}"/>
              </a:ext>
            </a:extLst>
          </p:cNvPr>
          <p:cNvSpPr>
            <a:spLocks noGrp="1"/>
          </p:cNvSpPr>
          <p:nvPr>
            <p:ph type="dt" sz="half" idx="10"/>
          </p:nvPr>
        </p:nvSpPr>
        <p:spPr>
          <a:xfrm>
            <a:off x="838200" y="6356350"/>
            <a:ext cx="2743200" cy="365125"/>
          </a:xfrm>
          <a:prstGeom prst="rect">
            <a:avLst/>
          </a:prstGeom>
        </p:spPr>
        <p:txBody>
          <a:bodyPr/>
          <a:lstStyle/>
          <a:p>
            <a:fld id="{E91B1A64-B62E-400E-AEE0-EEDB8F9B5ACD}" type="datetimeFigureOut">
              <a:rPr lang="en-GB" smtClean="0"/>
              <a:t>31/03/2021</a:t>
            </a:fld>
            <a:endParaRPr lang="en-GB"/>
          </a:p>
        </p:txBody>
      </p:sp>
      <p:sp>
        <p:nvSpPr>
          <p:cNvPr id="6" name="Footer Placeholder 5">
            <a:extLst>
              <a:ext uri="{FF2B5EF4-FFF2-40B4-BE49-F238E27FC236}">
                <a16:creationId xmlns="" xmlns:a16="http://schemas.microsoft.com/office/drawing/2014/main" id="{99B9761C-C78F-4E18-8C29-AA6D199F73F9}"/>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 xmlns:a16="http://schemas.microsoft.com/office/drawing/2014/main" id="{945385BF-8D23-4EF3-8BA8-CD2283974B4A}"/>
              </a:ext>
            </a:extLst>
          </p:cNvPr>
          <p:cNvSpPr>
            <a:spLocks noGrp="1"/>
          </p:cNvSpPr>
          <p:nvPr>
            <p:ph type="sldNum" sz="quarter" idx="12"/>
          </p:nvPr>
        </p:nvSpPr>
        <p:spPr>
          <a:xfrm>
            <a:off x="8610600" y="6356350"/>
            <a:ext cx="2743200" cy="365125"/>
          </a:xfrm>
          <a:prstGeom prst="rect">
            <a:avLst/>
          </a:prstGeom>
        </p:spPr>
        <p:txBody>
          <a:bodyPr/>
          <a:lstStyle/>
          <a:p>
            <a:fld id="{01487143-29A0-4BEB-9AAD-9A057F484241}" type="slidenum">
              <a:rPr lang="en-GB" smtClean="0"/>
              <a:t>‹#›</a:t>
            </a:fld>
            <a:endParaRPr lang="en-GB"/>
          </a:p>
        </p:txBody>
      </p:sp>
    </p:spTree>
    <p:extLst>
      <p:ext uri="{BB962C8B-B14F-4D97-AF65-F5344CB8AC3E}">
        <p14:creationId xmlns:p14="http://schemas.microsoft.com/office/powerpoint/2010/main" val="1977821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E1892D1-DDDF-4033-BBB5-E7DC29941AD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a:extLst>
              <a:ext uri="{FF2B5EF4-FFF2-40B4-BE49-F238E27FC236}">
                <a16:creationId xmlns="" xmlns:a16="http://schemas.microsoft.com/office/drawing/2014/main" id="{E5A46B1D-0FD9-4467-A49A-8118F6810E0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B59D7262-CA6C-4DC6-9685-6DC5EC82CF64}"/>
              </a:ext>
            </a:extLst>
          </p:cNvPr>
          <p:cNvSpPr>
            <a:spLocks noGrp="1"/>
          </p:cNvSpPr>
          <p:nvPr>
            <p:ph type="dt" sz="half" idx="10"/>
          </p:nvPr>
        </p:nvSpPr>
        <p:spPr>
          <a:xfrm>
            <a:off x="838200" y="6356350"/>
            <a:ext cx="2743200" cy="365125"/>
          </a:xfrm>
          <a:prstGeom prst="rect">
            <a:avLst/>
          </a:prstGeom>
        </p:spPr>
        <p:txBody>
          <a:bodyPr/>
          <a:lstStyle/>
          <a:p>
            <a:fld id="{E91B1A64-B62E-400E-AEE0-EEDB8F9B5ACD}" type="datetimeFigureOut">
              <a:rPr lang="en-GB" smtClean="0"/>
              <a:t>31/03/2021</a:t>
            </a:fld>
            <a:endParaRPr lang="en-GB"/>
          </a:p>
        </p:txBody>
      </p:sp>
      <p:sp>
        <p:nvSpPr>
          <p:cNvPr id="5" name="Footer Placeholder 4">
            <a:extLst>
              <a:ext uri="{FF2B5EF4-FFF2-40B4-BE49-F238E27FC236}">
                <a16:creationId xmlns="" xmlns:a16="http://schemas.microsoft.com/office/drawing/2014/main" id="{F2823EF4-178B-4064-B470-FBD1131EAFDA}"/>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 xmlns:a16="http://schemas.microsoft.com/office/drawing/2014/main" id="{938958A9-8DF9-453C-A3EB-A6D1D359CD1C}"/>
              </a:ext>
            </a:extLst>
          </p:cNvPr>
          <p:cNvSpPr>
            <a:spLocks noGrp="1"/>
          </p:cNvSpPr>
          <p:nvPr>
            <p:ph type="sldNum" sz="quarter" idx="12"/>
          </p:nvPr>
        </p:nvSpPr>
        <p:spPr>
          <a:xfrm>
            <a:off x="8610600" y="6356350"/>
            <a:ext cx="2743200" cy="365125"/>
          </a:xfrm>
          <a:prstGeom prst="rect">
            <a:avLst/>
          </a:prstGeom>
        </p:spPr>
        <p:txBody>
          <a:bodyPr/>
          <a:lstStyle/>
          <a:p>
            <a:fld id="{01487143-29A0-4BEB-9AAD-9A057F484241}" type="slidenum">
              <a:rPr lang="en-GB" smtClean="0"/>
              <a:t>‹#›</a:t>
            </a:fld>
            <a:endParaRPr lang="en-GB"/>
          </a:p>
        </p:txBody>
      </p:sp>
    </p:spTree>
    <p:extLst>
      <p:ext uri="{BB962C8B-B14F-4D97-AF65-F5344CB8AC3E}">
        <p14:creationId xmlns:p14="http://schemas.microsoft.com/office/powerpoint/2010/main" val="1709341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9AB9B493-AD5C-4AFA-AE41-CB5A05F8E31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a:extLst>
              <a:ext uri="{FF2B5EF4-FFF2-40B4-BE49-F238E27FC236}">
                <a16:creationId xmlns="" xmlns:a16="http://schemas.microsoft.com/office/drawing/2014/main" id="{92746E7E-0D83-4AB0-AECB-5A2747DE03C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2F9FC55B-BD35-4307-8F58-C8A1255ADD34}"/>
              </a:ext>
            </a:extLst>
          </p:cNvPr>
          <p:cNvSpPr>
            <a:spLocks noGrp="1"/>
          </p:cNvSpPr>
          <p:nvPr>
            <p:ph type="dt" sz="half" idx="10"/>
          </p:nvPr>
        </p:nvSpPr>
        <p:spPr>
          <a:xfrm>
            <a:off x="838200" y="6356350"/>
            <a:ext cx="2743200" cy="365125"/>
          </a:xfrm>
          <a:prstGeom prst="rect">
            <a:avLst/>
          </a:prstGeom>
        </p:spPr>
        <p:txBody>
          <a:bodyPr/>
          <a:lstStyle/>
          <a:p>
            <a:fld id="{E91B1A64-B62E-400E-AEE0-EEDB8F9B5ACD}" type="datetimeFigureOut">
              <a:rPr lang="en-GB" smtClean="0"/>
              <a:t>31/03/2021</a:t>
            </a:fld>
            <a:endParaRPr lang="en-GB"/>
          </a:p>
        </p:txBody>
      </p:sp>
      <p:sp>
        <p:nvSpPr>
          <p:cNvPr id="5" name="Footer Placeholder 4">
            <a:extLst>
              <a:ext uri="{FF2B5EF4-FFF2-40B4-BE49-F238E27FC236}">
                <a16:creationId xmlns="" xmlns:a16="http://schemas.microsoft.com/office/drawing/2014/main" id="{1ED2E8B8-3444-46C5-B352-F9EDC0532EEB}"/>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 xmlns:a16="http://schemas.microsoft.com/office/drawing/2014/main" id="{F5F17919-97D7-493B-9340-D1BC8D95D7A3}"/>
              </a:ext>
            </a:extLst>
          </p:cNvPr>
          <p:cNvSpPr>
            <a:spLocks noGrp="1"/>
          </p:cNvSpPr>
          <p:nvPr>
            <p:ph type="sldNum" sz="quarter" idx="12"/>
          </p:nvPr>
        </p:nvSpPr>
        <p:spPr>
          <a:xfrm>
            <a:off x="8610600" y="6356350"/>
            <a:ext cx="2743200" cy="365125"/>
          </a:xfrm>
          <a:prstGeom prst="rect">
            <a:avLst/>
          </a:prstGeom>
        </p:spPr>
        <p:txBody>
          <a:bodyPr/>
          <a:lstStyle/>
          <a:p>
            <a:fld id="{01487143-29A0-4BEB-9AAD-9A057F484241}" type="slidenum">
              <a:rPr lang="en-GB" smtClean="0"/>
              <a:t>‹#›</a:t>
            </a:fld>
            <a:endParaRPr lang="en-GB"/>
          </a:p>
        </p:txBody>
      </p:sp>
    </p:spTree>
    <p:extLst>
      <p:ext uri="{BB962C8B-B14F-4D97-AF65-F5344CB8AC3E}">
        <p14:creationId xmlns:p14="http://schemas.microsoft.com/office/powerpoint/2010/main" val="284249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CCA8569-397E-418A-8969-2D79B2D4583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a:extLst>
              <a:ext uri="{FF2B5EF4-FFF2-40B4-BE49-F238E27FC236}">
                <a16:creationId xmlns="" xmlns:a16="http://schemas.microsoft.com/office/drawing/2014/main" id="{D36513BE-95E6-425C-A1A2-5A5558ADB8B3}"/>
              </a:ext>
            </a:extLst>
          </p:cNvPr>
          <p:cNvSpPr>
            <a:spLocks noGrp="1"/>
          </p:cNvSpPr>
          <p:nvPr>
            <p:ph type="dt" sz="half" idx="10"/>
          </p:nvPr>
        </p:nvSpPr>
        <p:spPr>
          <a:xfrm>
            <a:off x="838200" y="6356350"/>
            <a:ext cx="2743200" cy="365125"/>
          </a:xfrm>
          <a:prstGeom prst="rect">
            <a:avLst/>
          </a:prstGeom>
        </p:spPr>
        <p:txBody>
          <a:bodyPr/>
          <a:lstStyle/>
          <a:p>
            <a:fld id="{600DE94A-2E66-4BAC-91E5-B68A18F2507E}" type="datetimeFigureOut">
              <a:rPr lang="en-GB" smtClean="0"/>
              <a:t>31/03/2021</a:t>
            </a:fld>
            <a:endParaRPr lang="en-GB"/>
          </a:p>
        </p:txBody>
      </p:sp>
      <p:sp>
        <p:nvSpPr>
          <p:cNvPr id="4" name="Footer Placeholder 3">
            <a:extLst>
              <a:ext uri="{FF2B5EF4-FFF2-40B4-BE49-F238E27FC236}">
                <a16:creationId xmlns="" xmlns:a16="http://schemas.microsoft.com/office/drawing/2014/main" id="{AA0C9E4D-E95C-44C6-9C09-FE0E68539B82}"/>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a:extLst>
              <a:ext uri="{FF2B5EF4-FFF2-40B4-BE49-F238E27FC236}">
                <a16:creationId xmlns="" xmlns:a16="http://schemas.microsoft.com/office/drawing/2014/main" id="{2CAAD534-3CD6-4B3C-90D7-2D2C7B87EF10}"/>
              </a:ext>
            </a:extLst>
          </p:cNvPr>
          <p:cNvSpPr>
            <a:spLocks noGrp="1"/>
          </p:cNvSpPr>
          <p:nvPr>
            <p:ph type="sldNum" sz="quarter" idx="12"/>
          </p:nvPr>
        </p:nvSpPr>
        <p:spPr>
          <a:xfrm>
            <a:off x="8610600" y="6356350"/>
            <a:ext cx="2743200" cy="365125"/>
          </a:xfrm>
          <a:prstGeom prst="rect">
            <a:avLst/>
          </a:prstGeom>
        </p:spPr>
        <p:txBody>
          <a:bodyPr/>
          <a:lstStyle/>
          <a:p>
            <a:fld id="{61CAA1C8-C7AD-4B95-9B8F-FEAB5B53F2A7}" type="slidenum">
              <a:rPr lang="en-GB" smtClean="0"/>
              <a:t>‹#›</a:t>
            </a:fld>
            <a:endParaRPr lang="en-GB"/>
          </a:p>
        </p:txBody>
      </p:sp>
    </p:spTree>
    <p:extLst>
      <p:ext uri="{BB962C8B-B14F-4D97-AF65-F5344CB8AC3E}">
        <p14:creationId xmlns:p14="http://schemas.microsoft.com/office/powerpoint/2010/main" val="3299052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09AF97EB-D6D9-433F-86E4-1B26D2DE746F}"/>
              </a:ext>
            </a:extLst>
          </p:cNvPr>
          <p:cNvSpPr>
            <a:spLocks noGrp="1"/>
          </p:cNvSpPr>
          <p:nvPr>
            <p:ph type="dt" sz="half" idx="10"/>
          </p:nvPr>
        </p:nvSpPr>
        <p:spPr>
          <a:xfrm>
            <a:off x="838200" y="6356350"/>
            <a:ext cx="2743200" cy="365125"/>
          </a:xfrm>
          <a:prstGeom prst="rect">
            <a:avLst/>
          </a:prstGeom>
        </p:spPr>
        <p:txBody>
          <a:bodyPr/>
          <a:lstStyle/>
          <a:p>
            <a:fld id="{600DE94A-2E66-4BAC-91E5-B68A18F2507E}" type="datetimeFigureOut">
              <a:rPr lang="en-GB" smtClean="0"/>
              <a:t>31/03/2021</a:t>
            </a:fld>
            <a:endParaRPr lang="en-GB"/>
          </a:p>
        </p:txBody>
      </p:sp>
      <p:sp>
        <p:nvSpPr>
          <p:cNvPr id="3" name="Footer Placeholder 2">
            <a:extLst>
              <a:ext uri="{FF2B5EF4-FFF2-40B4-BE49-F238E27FC236}">
                <a16:creationId xmlns="" xmlns:a16="http://schemas.microsoft.com/office/drawing/2014/main" id="{D74550B4-76FB-4852-A0DB-B4E515B64E37}"/>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a:extLst>
              <a:ext uri="{FF2B5EF4-FFF2-40B4-BE49-F238E27FC236}">
                <a16:creationId xmlns="" xmlns:a16="http://schemas.microsoft.com/office/drawing/2014/main" id="{F301680E-EF9F-479C-BBC9-720740E58D27}"/>
              </a:ext>
            </a:extLst>
          </p:cNvPr>
          <p:cNvSpPr>
            <a:spLocks noGrp="1"/>
          </p:cNvSpPr>
          <p:nvPr>
            <p:ph type="sldNum" sz="quarter" idx="12"/>
          </p:nvPr>
        </p:nvSpPr>
        <p:spPr>
          <a:xfrm>
            <a:off x="8610600" y="6356350"/>
            <a:ext cx="2743200" cy="365125"/>
          </a:xfrm>
          <a:prstGeom prst="rect">
            <a:avLst/>
          </a:prstGeom>
        </p:spPr>
        <p:txBody>
          <a:bodyPr/>
          <a:lstStyle/>
          <a:p>
            <a:fld id="{61CAA1C8-C7AD-4B95-9B8F-FEAB5B53F2A7}" type="slidenum">
              <a:rPr lang="en-GB" smtClean="0"/>
              <a:t>‹#›</a:t>
            </a:fld>
            <a:endParaRPr lang="en-GB"/>
          </a:p>
        </p:txBody>
      </p:sp>
    </p:spTree>
    <p:extLst>
      <p:ext uri="{BB962C8B-B14F-4D97-AF65-F5344CB8AC3E}">
        <p14:creationId xmlns:p14="http://schemas.microsoft.com/office/powerpoint/2010/main" val="2244421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55E600D-64AF-44E7-B28B-17A45C849F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88D2B9AB-B470-4660-9D53-BDAAADC0A99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 xmlns:a16="http://schemas.microsoft.com/office/drawing/2014/main" id="{DE5CAA55-4DB0-4017-B4AB-3A0454F9B14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FA2F3EF4-FAFE-4D84-A23D-C8CA4CFFA3E0}"/>
              </a:ext>
            </a:extLst>
          </p:cNvPr>
          <p:cNvSpPr>
            <a:spLocks noGrp="1"/>
          </p:cNvSpPr>
          <p:nvPr>
            <p:ph type="dt" sz="half" idx="10"/>
          </p:nvPr>
        </p:nvSpPr>
        <p:spPr>
          <a:xfrm>
            <a:off x="838200" y="6356350"/>
            <a:ext cx="2743200" cy="365125"/>
          </a:xfrm>
          <a:prstGeom prst="rect">
            <a:avLst/>
          </a:prstGeom>
        </p:spPr>
        <p:txBody>
          <a:bodyPr/>
          <a:lstStyle/>
          <a:p>
            <a:fld id="{600DE94A-2E66-4BAC-91E5-B68A18F2507E}" type="datetimeFigureOut">
              <a:rPr lang="en-GB" smtClean="0"/>
              <a:t>31/03/2021</a:t>
            </a:fld>
            <a:endParaRPr lang="en-GB"/>
          </a:p>
        </p:txBody>
      </p:sp>
      <p:sp>
        <p:nvSpPr>
          <p:cNvPr id="6" name="Footer Placeholder 5">
            <a:extLst>
              <a:ext uri="{FF2B5EF4-FFF2-40B4-BE49-F238E27FC236}">
                <a16:creationId xmlns="" xmlns:a16="http://schemas.microsoft.com/office/drawing/2014/main" id="{AF2B16C0-96E1-4823-8D6F-05A17217FB8F}"/>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 xmlns:a16="http://schemas.microsoft.com/office/drawing/2014/main" id="{D3BFFDC5-2C77-4C9E-B1B1-C367E0833C71}"/>
              </a:ext>
            </a:extLst>
          </p:cNvPr>
          <p:cNvSpPr>
            <a:spLocks noGrp="1"/>
          </p:cNvSpPr>
          <p:nvPr>
            <p:ph type="sldNum" sz="quarter" idx="12"/>
          </p:nvPr>
        </p:nvSpPr>
        <p:spPr>
          <a:xfrm>
            <a:off x="8610600" y="6356350"/>
            <a:ext cx="2743200" cy="365125"/>
          </a:xfrm>
          <a:prstGeom prst="rect">
            <a:avLst/>
          </a:prstGeom>
        </p:spPr>
        <p:txBody>
          <a:bodyPr/>
          <a:lstStyle/>
          <a:p>
            <a:fld id="{61CAA1C8-C7AD-4B95-9B8F-FEAB5B53F2A7}" type="slidenum">
              <a:rPr lang="en-GB" smtClean="0"/>
              <a:t>‹#›</a:t>
            </a:fld>
            <a:endParaRPr lang="en-GB"/>
          </a:p>
        </p:txBody>
      </p:sp>
    </p:spTree>
    <p:extLst>
      <p:ext uri="{BB962C8B-B14F-4D97-AF65-F5344CB8AC3E}">
        <p14:creationId xmlns:p14="http://schemas.microsoft.com/office/powerpoint/2010/main" val="3146938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0A21116-B52D-41BB-8807-D9E3F4BB697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 xmlns:a16="http://schemas.microsoft.com/office/drawing/2014/main" id="{85259C15-3E56-46D3-8163-74BF9E000E9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 xmlns:a16="http://schemas.microsoft.com/office/drawing/2014/main" id="{AF0839B2-6D93-43F8-80A3-E1BA60F0889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AA5DB322-AE7C-4805-BC2F-2899BE47E947}"/>
              </a:ext>
            </a:extLst>
          </p:cNvPr>
          <p:cNvSpPr>
            <a:spLocks noGrp="1"/>
          </p:cNvSpPr>
          <p:nvPr>
            <p:ph type="dt" sz="half" idx="10"/>
          </p:nvPr>
        </p:nvSpPr>
        <p:spPr>
          <a:xfrm>
            <a:off x="838200" y="6356350"/>
            <a:ext cx="2743200" cy="365125"/>
          </a:xfrm>
          <a:prstGeom prst="rect">
            <a:avLst/>
          </a:prstGeom>
        </p:spPr>
        <p:txBody>
          <a:bodyPr/>
          <a:lstStyle/>
          <a:p>
            <a:fld id="{600DE94A-2E66-4BAC-91E5-B68A18F2507E}" type="datetimeFigureOut">
              <a:rPr lang="en-GB" smtClean="0"/>
              <a:t>31/03/2021</a:t>
            </a:fld>
            <a:endParaRPr lang="en-GB"/>
          </a:p>
        </p:txBody>
      </p:sp>
      <p:sp>
        <p:nvSpPr>
          <p:cNvPr id="6" name="Footer Placeholder 5">
            <a:extLst>
              <a:ext uri="{FF2B5EF4-FFF2-40B4-BE49-F238E27FC236}">
                <a16:creationId xmlns="" xmlns:a16="http://schemas.microsoft.com/office/drawing/2014/main" id="{2798A51E-4130-4BEE-8EB9-C95A14174834}"/>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 xmlns:a16="http://schemas.microsoft.com/office/drawing/2014/main" id="{AA612164-5846-4D8F-85D3-B30C61893BA7}"/>
              </a:ext>
            </a:extLst>
          </p:cNvPr>
          <p:cNvSpPr>
            <a:spLocks noGrp="1"/>
          </p:cNvSpPr>
          <p:nvPr>
            <p:ph type="sldNum" sz="quarter" idx="12"/>
          </p:nvPr>
        </p:nvSpPr>
        <p:spPr>
          <a:xfrm>
            <a:off x="8610600" y="6356350"/>
            <a:ext cx="2743200" cy="365125"/>
          </a:xfrm>
          <a:prstGeom prst="rect">
            <a:avLst/>
          </a:prstGeom>
        </p:spPr>
        <p:txBody>
          <a:bodyPr/>
          <a:lstStyle/>
          <a:p>
            <a:fld id="{61CAA1C8-C7AD-4B95-9B8F-FEAB5B53F2A7}" type="slidenum">
              <a:rPr lang="en-GB" smtClean="0"/>
              <a:t>‹#›</a:t>
            </a:fld>
            <a:endParaRPr lang="en-GB"/>
          </a:p>
        </p:txBody>
      </p:sp>
    </p:spTree>
    <p:extLst>
      <p:ext uri="{BB962C8B-B14F-4D97-AF65-F5344CB8AC3E}">
        <p14:creationId xmlns:p14="http://schemas.microsoft.com/office/powerpoint/2010/main" val="150303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2.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3.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2.jpe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3.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2.jpe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CD516097-18D5-4844-94E5-FF5A7F337EC5}"/>
              </a:ext>
            </a:extLst>
          </p:cNvPr>
          <p:cNvSpPr/>
          <p:nvPr userDrawn="1"/>
        </p:nvSpPr>
        <p:spPr>
          <a:xfrm>
            <a:off x="0" y="0"/>
            <a:ext cx="12192000" cy="6858000"/>
          </a:xfrm>
          <a:prstGeom prst="rect">
            <a:avLst/>
          </a:prstGeom>
          <a:solidFill>
            <a:srgbClr val="222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 xmlns:a16="http://schemas.microsoft.com/office/drawing/2014/main" id="{D0A46A97-4411-425E-B7E4-251A6EDB9D1D}"/>
              </a:ext>
            </a:extLst>
          </p:cNvPr>
          <p:cNvSpPr/>
          <p:nvPr userDrawn="1"/>
        </p:nvSpPr>
        <p:spPr>
          <a:xfrm>
            <a:off x="0" y="0"/>
            <a:ext cx="12192000" cy="9032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 xmlns:a16="http://schemas.microsoft.com/office/drawing/2014/main" id="{472B1DE1-101E-4B46-A3BF-C66EA142A5B7}"/>
              </a:ext>
            </a:extLst>
          </p:cNvPr>
          <p:cNvSpPr/>
          <p:nvPr userDrawn="1"/>
        </p:nvSpPr>
        <p:spPr>
          <a:xfrm>
            <a:off x="0" y="903249"/>
            <a:ext cx="12192000" cy="45719"/>
          </a:xfrm>
          <a:prstGeom prst="rect">
            <a:avLst/>
          </a:prstGeom>
          <a:solidFill>
            <a:srgbClr val="A5C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 xmlns:a16="http://schemas.microsoft.com/office/drawing/2014/main" id="{D5B89F50-22DD-48E9-96CD-F67C89AD5678}"/>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45984" y="327430"/>
            <a:ext cx="2460536" cy="248390"/>
          </a:xfrm>
          <a:prstGeom prst="rect">
            <a:avLst/>
          </a:prstGeom>
        </p:spPr>
      </p:pic>
    </p:spTree>
    <p:extLst>
      <p:ext uri="{BB962C8B-B14F-4D97-AF65-F5344CB8AC3E}">
        <p14:creationId xmlns:p14="http://schemas.microsoft.com/office/powerpoint/2010/main" val="261529791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60"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F9975B98-AD63-4D75-9572-9713A9C02E3B}"/>
              </a:ext>
            </a:extLst>
          </p:cNvPr>
          <p:cNvSpPr/>
          <p:nvPr userDrawn="1"/>
        </p:nvSpPr>
        <p:spPr>
          <a:xfrm>
            <a:off x="0" y="0"/>
            <a:ext cx="12192000" cy="6858000"/>
          </a:xfrm>
          <a:prstGeom prst="rect">
            <a:avLst/>
          </a:prstGeom>
          <a:solidFill>
            <a:srgbClr val="FDD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 xmlns:a16="http://schemas.microsoft.com/office/drawing/2014/main" id="{2EF52298-6DD9-46AE-9D1A-38A8CCF41C41}"/>
              </a:ext>
            </a:extLst>
          </p:cNvPr>
          <p:cNvSpPr/>
          <p:nvPr userDrawn="1"/>
        </p:nvSpPr>
        <p:spPr>
          <a:xfrm>
            <a:off x="0" y="0"/>
            <a:ext cx="12192000" cy="9032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 xmlns:a16="http://schemas.microsoft.com/office/drawing/2014/main" id="{978FB3E7-E316-45ED-AFC2-E01034FA2D52}"/>
              </a:ext>
            </a:extLst>
          </p:cNvPr>
          <p:cNvSpPr/>
          <p:nvPr userDrawn="1"/>
        </p:nvSpPr>
        <p:spPr>
          <a:xfrm>
            <a:off x="0" y="903249"/>
            <a:ext cx="12192000" cy="45719"/>
          </a:xfrm>
          <a:prstGeom prst="rect">
            <a:avLst/>
          </a:prstGeom>
          <a:solidFill>
            <a:srgbClr val="A5C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 xmlns:a16="http://schemas.microsoft.com/office/drawing/2014/main" id="{A4719E76-D2AD-4D20-A3E6-3F3EE66209F1}"/>
              </a:ext>
            </a:extLst>
          </p:cNvPr>
          <p:cNvPicPr/>
          <p:nvPr userDrawn="1"/>
        </p:nvPicPr>
        <p:blipFill rotWithShape="1">
          <a:blip r:embed="rId13" cstate="print">
            <a:extLst>
              <a:ext uri="{28A0092B-C50C-407E-A947-70E740481C1C}">
                <a14:useLocalDpi xmlns:a14="http://schemas.microsoft.com/office/drawing/2010/main" val="0"/>
              </a:ext>
            </a:extLst>
          </a:blip>
          <a:srcRect l="8076" t="6535" r="45709" b="83010"/>
          <a:stretch/>
        </p:blipFill>
        <p:spPr>
          <a:xfrm>
            <a:off x="109966" y="56130"/>
            <a:ext cx="1727200" cy="545691"/>
          </a:xfrm>
          <a:prstGeom prst="rect">
            <a:avLst/>
          </a:prstGeom>
        </p:spPr>
      </p:pic>
      <p:pic>
        <p:nvPicPr>
          <p:cNvPr id="11" name="Picture 10">
            <a:extLst>
              <a:ext uri="{FF2B5EF4-FFF2-40B4-BE49-F238E27FC236}">
                <a16:creationId xmlns="" xmlns:a16="http://schemas.microsoft.com/office/drawing/2014/main" id="{F08415B3-7B6E-4ADB-9CA1-D3C8F47DE9E5}"/>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l="49891"/>
          <a:stretch/>
        </p:blipFill>
        <p:spPr>
          <a:xfrm>
            <a:off x="209475" y="601184"/>
            <a:ext cx="1162126" cy="234124"/>
          </a:xfrm>
          <a:prstGeom prst="rect">
            <a:avLst/>
          </a:prstGeom>
        </p:spPr>
      </p:pic>
    </p:spTree>
    <p:extLst>
      <p:ext uri="{BB962C8B-B14F-4D97-AF65-F5344CB8AC3E}">
        <p14:creationId xmlns:p14="http://schemas.microsoft.com/office/powerpoint/2010/main" val="152959422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E89147D0-22DB-47C2-87C7-C37C2DDC3895}"/>
              </a:ext>
            </a:extLst>
          </p:cNvPr>
          <p:cNvSpPr/>
          <p:nvPr userDrawn="1"/>
        </p:nvSpPr>
        <p:spPr>
          <a:xfrm>
            <a:off x="0" y="0"/>
            <a:ext cx="12192000" cy="6858000"/>
          </a:xfrm>
          <a:prstGeom prst="rect">
            <a:avLst/>
          </a:prstGeom>
          <a:solidFill>
            <a:srgbClr val="46B4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 xmlns:a16="http://schemas.microsoft.com/office/drawing/2014/main" id="{49ADB58E-739A-4931-8BCF-B58F3D741BFD}"/>
              </a:ext>
            </a:extLst>
          </p:cNvPr>
          <p:cNvSpPr/>
          <p:nvPr userDrawn="1"/>
        </p:nvSpPr>
        <p:spPr>
          <a:xfrm>
            <a:off x="0" y="0"/>
            <a:ext cx="12192000" cy="9032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 xmlns:a16="http://schemas.microsoft.com/office/drawing/2014/main" id="{8797D6C0-CEA2-4168-882A-EEDBF50C8025}"/>
              </a:ext>
            </a:extLst>
          </p:cNvPr>
          <p:cNvSpPr/>
          <p:nvPr userDrawn="1"/>
        </p:nvSpPr>
        <p:spPr>
          <a:xfrm>
            <a:off x="0" y="903249"/>
            <a:ext cx="12192000" cy="45719"/>
          </a:xfrm>
          <a:prstGeom prst="rect">
            <a:avLst/>
          </a:prstGeom>
          <a:solidFill>
            <a:srgbClr val="A5C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 xmlns:a16="http://schemas.microsoft.com/office/drawing/2014/main" id="{3004191D-6785-4E47-A83C-1CB2CD52FF2F}"/>
              </a:ext>
            </a:extLst>
          </p:cNvPr>
          <p:cNvPicPr/>
          <p:nvPr userDrawn="1"/>
        </p:nvPicPr>
        <p:blipFill rotWithShape="1">
          <a:blip r:embed="rId13" cstate="print">
            <a:extLst>
              <a:ext uri="{28A0092B-C50C-407E-A947-70E740481C1C}">
                <a14:useLocalDpi xmlns:a14="http://schemas.microsoft.com/office/drawing/2010/main" val="0"/>
              </a:ext>
            </a:extLst>
          </a:blip>
          <a:srcRect l="8076" t="6535" r="45709" b="83010"/>
          <a:stretch/>
        </p:blipFill>
        <p:spPr>
          <a:xfrm>
            <a:off x="109966" y="56130"/>
            <a:ext cx="1727200" cy="545691"/>
          </a:xfrm>
          <a:prstGeom prst="rect">
            <a:avLst/>
          </a:prstGeom>
        </p:spPr>
      </p:pic>
      <p:pic>
        <p:nvPicPr>
          <p:cNvPr id="11" name="Picture 10">
            <a:extLst>
              <a:ext uri="{FF2B5EF4-FFF2-40B4-BE49-F238E27FC236}">
                <a16:creationId xmlns="" xmlns:a16="http://schemas.microsoft.com/office/drawing/2014/main" id="{E4ABECEA-8B4B-42C0-803F-077575BDC978}"/>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l="49891"/>
          <a:stretch/>
        </p:blipFill>
        <p:spPr>
          <a:xfrm>
            <a:off x="209475" y="601184"/>
            <a:ext cx="1162126" cy="234124"/>
          </a:xfrm>
          <a:prstGeom prst="rect">
            <a:avLst/>
          </a:prstGeom>
        </p:spPr>
      </p:pic>
    </p:spTree>
    <p:extLst>
      <p:ext uri="{BB962C8B-B14F-4D97-AF65-F5344CB8AC3E}">
        <p14:creationId xmlns:p14="http://schemas.microsoft.com/office/powerpoint/2010/main" val="3842524270"/>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D9B536A9-E8AE-42B4-AEE9-33E3A1A0A8D9}"/>
              </a:ext>
            </a:extLst>
          </p:cNvPr>
          <p:cNvSpPr/>
          <p:nvPr userDrawn="1"/>
        </p:nvSpPr>
        <p:spPr>
          <a:xfrm>
            <a:off x="0" y="0"/>
            <a:ext cx="12192000" cy="6858000"/>
          </a:xfrm>
          <a:prstGeom prst="rect">
            <a:avLst/>
          </a:prstGeom>
          <a:solidFill>
            <a:srgbClr val="83C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 xmlns:a16="http://schemas.microsoft.com/office/drawing/2014/main" id="{6294D933-D75D-4EC6-99FD-3506F41EAAEF}"/>
              </a:ext>
            </a:extLst>
          </p:cNvPr>
          <p:cNvSpPr/>
          <p:nvPr userDrawn="1"/>
        </p:nvSpPr>
        <p:spPr>
          <a:xfrm>
            <a:off x="0" y="0"/>
            <a:ext cx="12192000" cy="9032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 xmlns:a16="http://schemas.microsoft.com/office/drawing/2014/main" id="{4AD9ED82-F09C-491E-A184-22E871C51B08}"/>
              </a:ext>
            </a:extLst>
          </p:cNvPr>
          <p:cNvPicPr/>
          <p:nvPr userDrawn="1"/>
        </p:nvPicPr>
        <p:blipFill rotWithShape="1">
          <a:blip r:embed="rId13" cstate="print">
            <a:extLst>
              <a:ext uri="{28A0092B-C50C-407E-A947-70E740481C1C}">
                <a14:useLocalDpi xmlns:a14="http://schemas.microsoft.com/office/drawing/2010/main" val="0"/>
              </a:ext>
            </a:extLst>
          </a:blip>
          <a:srcRect l="8076" t="6535" r="45709" b="83010"/>
          <a:stretch/>
        </p:blipFill>
        <p:spPr>
          <a:xfrm>
            <a:off x="109966" y="56130"/>
            <a:ext cx="1727200" cy="545691"/>
          </a:xfrm>
          <a:prstGeom prst="rect">
            <a:avLst/>
          </a:prstGeom>
        </p:spPr>
      </p:pic>
      <p:pic>
        <p:nvPicPr>
          <p:cNvPr id="11" name="Picture 10">
            <a:extLst>
              <a:ext uri="{FF2B5EF4-FFF2-40B4-BE49-F238E27FC236}">
                <a16:creationId xmlns="" xmlns:a16="http://schemas.microsoft.com/office/drawing/2014/main" id="{CB014442-E70E-4BD5-908A-8D418B132C46}"/>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l="49891"/>
          <a:stretch/>
        </p:blipFill>
        <p:spPr>
          <a:xfrm>
            <a:off x="209475" y="601184"/>
            <a:ext cx="1162126" cy="234124"/>
          </a:xfrm>
          <a:prstGeom prst="rect">
            <a:avLst/>
          </a:prstGeom>
        </p:spPr>
      </p:pic>
    </p:spTree>
    <p:extLst>
      <p:ext uri="{BB962C8B-B14F-4D97-AF65-F5344CB8AC3E}">
        <p14:creationId xmlns:p14="http://schemas.microsoft.com/office/powerpoint/2010/main" val="3623302860"/>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268743DC-540F-40FA-989A-521C0CA99E62}"/>
              </a:ext>
            </a:extLst>
          </p:cNvPr>
          <p:cNvSpPr/>
          <p:nvPr userDrawn="1"/>
        </p:nvSpPr>
        <p:spPr>
          <a:xfrm>
            <a:off x="0" y="0"/>
            <a:ext cx="12192000" cy="6858000"/>
          </a:xfrm>
          <a:prstGeom prst="rect">
            <a:avLst/>
          </a:prstGeom>
          <a:solidFill>
            <a:srgbClr val="E658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 xmlns:a16="http://schemas.microsoft.com/office/drawing/2014/main" id="{CBAAB390-6952-474E-BE90-BA5AB7347AEE}"/>
              </a:ext>
            </a:extLst>
          </p:cNvPr>
          <p:cNvSpPr/>
          <p:nvPr userDrawn="1"/>
        </p:nvSpPr>
        <p:spPr>
          <a:xfrm>
            <a:off x="0" y="0"/>
            <a:ext cx="12192000" cy="9032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 xmlns:a16="http://schemas.microsoft.com/office/drawing/2014/main" id="{1E7FD9AE-52D3-4EAD-B82E-3EA8AB120F36}"/>
              </a:ext>
            </a:extLst>
          </p:cNvPr>
          <p:cNvSpPr/>
          <p:nvPr userDrawn="1"/>
        </p:nvSpPr>
        <p:spPr>
          <a:xfrm>
            <a:off x="0" y="903249"/>
            <a:ext cx="12192000" cy="45719"/>
          </a:xfrm>
          <a:prstGeom prst="rect">
            <a:avLst/>
          </a:prstGeom>
          <a:solidFill>
            <a:srgbClr val="A5C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 xmlns:a16="http://schemas.microsoft.com/office/drawing/2014/main" id="{77F5A0BE-DFA9-4D7A-B6EA-6A6799322336}"/>
              </a:ext>
            </a:extLst>
          </p:cNvPr>
          <p:cNvPicPr/>
          <p:nvPr userDrawn="1"/>
        </p:nvPicPr>
        <p:blipFill rotWithShape="1">
          <a:blip r:embed="rId13" cstate="print">
            <a:extLst>
              <a:ext uri="{28A0092B-C50C-407E-A947-70E740481C1C}">
                <a14:useLocalDpi xmlns:a14="http://schemas.microsoft.com/office/drawing/2010/main" val="0"/>
              </a:ext>
            </a:extLst>
          </a:blip>
          <a:srcRect l="8076" t="6535" r="45709" b="83010"/>
          <a:stretch/>
        </p:blipFill>
        <p:spPr>
          <a:xfrm>
            <a:off x="109966" y="56130"/>
            <a:ext cx="1727200" cy="545691"/>
          </a:xfrm>
          <a:prstGeom prst="rect">
            <a:avLst/>
          </a:prstGeom>
        </p:spPr>
      </p:pic>
      <p:pic>
        <p:nvPicPr>
          <p:cNvPr id="11" name="Picture 10">
            <a:extLst>
              <a:ext uri="{FF2B5EF4-FFF2-40B4-BE49-F238E27FC236}">
                <a16:creationId xmlns="" xmlns:a16="http://schemas.microsoft.com/office/drawing/2014/main" id="{E2239F8C-FA46-49D9-A332-49391E9A5F4B}"/>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l="49891"/>
          <a:stretch/>
        </p:blipFill>
        <p:spPr>
          <a:xfrm>
            <a:off x="209475" y="601184"/>
            <a:ext cx="1162126" cy="234124"/>
          </a:xfrm>
          <a:prstGeom prst="rect">
            <a:avLst/>
          </a:prstGeom>
        </p:spPr>
      </p:pic>
    </p:spTree>
    <p:extLst>
      <p:ext uri="{BB962C8B-B14F-4D97-AF65-F5344CB8AC3E}">
        <p14:creationId xmlns:p14="http://schemas.microsoft.com/office/powerpoint/2010/main" val="237715007"/>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12"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9.jpeg"/><Relationship Id="rId11" Type="http://schemas.openxmlformats.org/officeDocument/2006/relationships/image" Target="../media/image24.jpeg"/><Relationship Id="rId5" Type="http://schemas.openxmlformats.org/officeDocument/2006/relationships/image" Target="../media/image18.jpeg"/><Relationship Id="rId10" Type="http://schemas.openxmlformats.org/officeDocument/2006/relationships/image" Target="../media/image23.jpeg"/><Relationship Id="rId4" Type="http://schemas.openxmlformats.org/officeDocument/2006/relationships/image" Target="../media/image17.jpeg"/><Relationship Id="rId9"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16.jpeg"/><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cafod.org.uk/Education/Primary-teaching-resources/Eyes-of-the-World"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tiff"/></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FB4CE2EB-7953-7E46-A75A-C2334C58FA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18" y="0"/>
            <a:ext cx="12197818" cy="7002966"/>
          </a:xfrm>
          <a:prstGeom prst="rect">
            <a:avLst/>
          </a:prstGeom>
        </p:spPr>
      </p:pic>
      <p:sp>
        <p:nvSpPr>
          <p:cNvPr id="6" name="TextBox 5">
            <a:extLst>
              <a:ext uri="{FF2B5EF4-FFF2-40B4-BE49-F238E27FC236}">
                <a16:creationId xmlns="" xmlns:a16="http://schemas.microsoft.com/office/drawing/2014/main" id="{9D7EF82C-CB43-4843-AC9E-7CDA95C72544}"/>
              </a:ext>
            </a:extLst>
          </p:cNvPr>
          <p:cNvSpPr txBox="1"/>
          <p:nvPr/>
        </p:nvSpPr>
        <p:spPr>
          <a:xfrm>
            <a:off x="3123259" y="2943598"/>
            <a:ext cx="6746488" cy="1938992"/>
          </a:xfrm>
          <a:prstGeom prst="rect">
            <a:avLst/>
          </a:prstGeom>
          <a:noFill/>
        </p:spPr>
        <p:txBody>
          <a:bodyPr wrap="square" rtlCol="0">
            <a:spAutoFit/>
          </a:bodyPr>
          <a:lstStyle/>
          <a:p>
            <a:r>
              <a:rPr lang="en-US" sz="6000" b="1" dirty="0">
                <a:latin typeface="Century Gothic" panose="020B0502020202020204" pitchFamily="34" charset="0"/>
              </a:rPr>
              <a:t>Eyes of the world</a:t>
            </a:r>
          </a:p>
          <a:p>
            <a:endParaRPr lang="en-US" sz="6000" b="1" dirty="0">
              <a:latin typeface="Century Gothic" panose="020B0502020202020204" pitchFamily="34" charset="0"/>
            </a:endParaRPr>
          </a:p>
        </p:txBody>
      </p:sp>
    </p:spTree>
    <p:extLst>
      <p:ext uri="{BB962C8B-B14F-4D97-AF65-F5344CB8AC3E}">
        <p14:creationId xmlns:p14="http://schemas.microsoft.com/office/powerpoint/2010/main" val="3985570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AFFD8EC9-4F51-4342-A64D-BD1ACFE9C5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7818" cy="7002966"/>
          </a:xfrm>
          <a:prstGeom prst="rect">
            <a:avLst/>
          </a:prstGeom>
        </p:spPr>
      </p:pic>
      <p:sp>
        <p:nvSpPr>
          <p:cNvPr id="4" name="TextBox 3">
            <a:extLst>
              <a:ext uri="{FF2B5EF4-FFF2-40B4-BE49-F238E27FC236}">
                <a16:creationId xmlns="" xmlns:a16="http://schemas.microsoft.com/office/drawing/2014/main" id="{C2856EFE-E050-4E2B-9FED-D48A86412713}"/>
              </a:ext>
            </a:extLst>
          </p:cNvPr>
          <p:cNvSpPr txBox="1"/>
          <p:nvPr/>
        </p:nvSpPr>
        <p:spPr>
          <a:xfrm>
            <a:off x="990600" y="2573804"/>
            <a:ext cx="10210800" cy="1938992"/>
          </a:xfrm>
          <a:prstGeom prst="rect">
            <a:avLst/>
          </a:prstGeom>
          <a:noFill/>
        </p:spPr>
        <p:txBody>
          <a:bodyPr wrap="square" rtlCol="0">
            <a:spAutoFit/>
          </a:bodyPr>
          <a:lstStyle/>
          <a:p>
            <a:pPr algn="ctr"/>
            <a:r>
              <a:rPr lang="en-US" sz="6000" dirty="0">
                <a:latin typeface="Century Gothic" panose="020B0502020202020204" pitchFamily="34" charset="0"/>
              </a:rPr>
              <a:t>Caring for </a:t>
            </a:r>
          </a:p>
          <a:p>
            <a:pPr algn="ctr"/>
            <a:r>
              <a:rPr lang="en-US" sz="6000" dirty="0">
                <a:latin typeface="Century Gothic" panose="020B0502020202020204" pitchFamily="34" charset="0"/>
              </a:rPr>
              <a:t>people and the planet</a:t>
            </a:r>
            <a:endParaRPr lang="en-GB" sz="6000" dirty="0">
              <a:latin typeface="Century Gothic" panose="020B0502020202020204" pitchFamily="34" charset="0"/>
            </a:endParaRPr>
          </a:p>
        </p:txBody>
      </p:sp>
    </p:spTree>
    <p:extLst>
      <p:ext uri="{BB962C8B-B14F-4D97-AF65-F5344CB8AC3E}">
        <p14:creationId xmlns:p14="http://schemas.microsoft.com/office/powerpoint/2010/main" val="3507400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4943" y="4619220"/>
            <a:ext cx="5259879" cy="2381673"/>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45106" y="3423285"/>
            <a:ext cx="4169197" cy="1406409"/>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939360"/>
            <a:ext cx="6003200" cy="2609391"/>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11427" y="948858"/>
            <a:ext cx="2388108" cy="1792275"/>
          </a:xfrm>
          <a:prstGeom prst="rect">
            <a:avLst/>
          </a:prstGeom>
        </p:spPr>
      </p:pic>
      <p:pic>
        <p:nvPicPr>
          <p:cNvPr id="6" name="Picture 5"/>
          <p:cNvPicPr>
            <a:picLocks noChangeAspect="1"/>
          </p:cNvPicPr>
          <p:nvPr/>
        </p:nvPicPr>
        <p:blipFill rotWithShape="1">
          <a:blip r:embed="rId7" cstate="print">
            <a:extLst>
              <a:ext uri="{28A0092B-C50C-407E-A947-70E740481C1C}">
                <a14:useLocalDpi xmlns:a14="http://schemas.microsoft.com/office/drawing/2010/main" val="0"/>
              </a:ext>
            </a:extLst>
          </a:blip>
          <a:srcRect t="10317" b="40990"/>
          <a:stretch/>
        </p:blipFill>
        <p:spPr>
          <a:xfrm>
            <a:off x="28841" y="3522688"/>
            <a:ext cx="5308730" cy="1454045"/>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48810" y="944786"/>
            <a:ext cx="3886516" cy="2603965"/>
          </a:xfrm>
          <a:prstGeom prst="rect">
            <a:avLst/>
          </a:prstGeom>
        </p:spPr>
      </p:pic>
      <p:pic>
        <p:nvPicPr>
          <p:cNvPr id="11" name="Picture 10"/>
          <p:cNvPicPr>
            <a:picLocks noChangeAspect="1"/>
          </p:cNvPicPr>
          <p:nvPr/>
        </p:nvPicPr>
        <p:blipFill rotWithShape="1">
          <a:blip r:embed="rId9" cstate="print">
            <a:extLst>
              <a:ext uri="{28A0092B-C50C-407E-A947-70E740481C1C}">
                <a14:useLocalDpi xmlns:a14="http://schemas.microsoft.com/office/drawing/2010/main" val="0"/>
              </a:ext>
            </a:extLst>
          </a:blip>
          <a:srcRect t="30413"/>
          <a:stretch/>
        </p:blipFill>
        <p:spPr>
          <a:xfrm>
            <a:off x="1" y="4976734"/>
            <a:ext cx="1519932" cy="1881266"/>
          </a:xfrm>
          <a:prstGeom prst="rect">
            <a:avLst/>
          </a:prstGeom>
        </p:spPr>
      </p:pic>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44371" y="4808866"/>
            <a:ext cx="2153921" cy="2153921"/>
          </a:xfrm>
          <a:prstGeom prst="rect">
            <a:avLst/>
          </a:prstGeom>
        </p:spPr>
      </p:pic>
      <p:pic>
        <p:nvPicPr>
          <p:cNvPr id="13" name="Picture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482955" y="4811843"/>
            <a:ext cx="3749805" cy="2068642"/>
          </a:xfrm>
          <a:prstGeom prst="rect">
            <a:avLst/>
          </a:prstGeom>
        </p:spPr>
      </p:pic>
      <p:pic>
        <p:nvPicPr>
          <p:cNvPr id="9" name="Picture 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63921" y="2740604"/>
            <a:ext cx="2935614" cy="2071239"/>
          </a:xfrm>
          <a:prstGeom prst="rect">
            <a:avLst/>
          </a:prstGeom>
        </p:spPr>
      </p:pic>
    </p:spTree>
    <p:extLst>
      <p:ext uri="{BB962C8B-B14F-4D97-AF65-F5344CB8AC3E}">
        <p14:creationId xmlns:p14="http://schemas.microsoft.com/office/powerpoint/2010/main" val="1906182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A1CF9DB9-5F5B-4474-BB91-E5E2044FC16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0317" b="40990"/>
          <a:stretch/>
        </p:blipFill>
        <p:spPr>
          <a:xfrm rot="233655">
            <a:off x="4007308" y="1388853"/>
            <a:ext cx="5308730" cy="1454045"/>
          </a:xfrm>
          <a:prstGeom prst="rect">
            <a:avLst/>
          </a:prstGeom>
        </p:spPr>
      </p:pic>
      <p:pic>
        <p:nvPicPr>
          <p:cNvPr id="8" name="Picture 14" descr="Engineering drawing&#10;&#10;Description automatically generated">
            <a:extLst>
              <a:ext uri="{FF2B5EF4-FFF2-40B4-BE49-F238E27FC236}">
                <a16:creationId xmlns="" xmlns:a16="http://schemas.microsoft.com/office/drawing/2014/main" id="{ED692957-6AF8-4F5E-A4B0-EAFD73E08A76}"/>
              </a:ext>
            </a:extLst>
          </p:cNvPr>
          <p:cNvPicPr>
            <a:picLocks noChangeAspect="1"/>
          </p:cNvPicPr>
          <p:nvPr/>
        </p:nvPicPr>
        <p:blipFill>
          <a:blip r:embed="rId4"/>
          <a:stretch>
            <a:fillRect/>
          </a:stretch>
        </p:blipFill>
        <p:spPr>
          <a:xfrm rot="21360000">
            <a:off x="743105" y="1492165"/>
            <a:ext cx="3469638" cy="4937086"/>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299673">
            <a:off x="5216331" y="2871103"/>
            <a:ext cx="5259879" cy="2381673"/>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78036" y="4676775"/>
            <a:ext cx="4762500" cy="2181225"/>
          </a:xfrm>
          <a:prstGeom prst="rect">
            <a:avLst/>
          </a:prstGeom>
        </p:spPr>
      </p:pic>
    </p:spTree>
    <p:extLst>
      <p:ext uri="{BB962C8B-B14F-4D97-AF65-F5344CB8AC3E}">
        <p14:creationId xmlns:p14="http://schemas.microsoft.com/office/powerpoint/2010/main" val="1825551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212BCD7D-F5B9-48E6-B955-7AA79AC69A30}"/>
              </a:ext>
            </a:extLst>
          </p:cNvPr>
          <p:cNvSpPr/>
          <p:nvPr/>
        </p:nvSpPr>
        <p:spPr>
          <a:xfrm>
            <a:off x="6541826" y="944880"/>
            <a:ext cx="5650173" cy="4505336"/>
          </a:xfrm>
          <a:prstGeom prst="rect">
            <a:avLst/>
          </a:prstGeom>
        </p:spPr>
        <p:txBody>
          <a:bodyPr wrap="square">
            <a:spAutoFit/>
          </a:bodyPr>
          <a:lstStyle/>
          <a:p>
            <a:pPr>
              <a:lnSpc>
                <a:spcPct val="107000"/>
              </a:lnSpc>
              <a:spcAft>
                <a:spcPts val="0"/>
              </a:spcAft>
            </a:pPr>
            <a:endParaRPr lang="en-GB" sz="1200" dirty="0">
              <a:solidFill>
                <a:schemeClr val="bg1"/>
              </a:solidFill>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2400"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We look to the south and think of those facing drought and hunger. </a:t>
            </a:r>
          </a:p>
          <a:p>
            <a:pPr>
              <a:lnSpc>
                <a:spcPct val="107000"/>
              </a:lnSpc>
              <a:spcAft>
                <a:spcPts val="0"/>
              </a:spcAft>
            </a:pPr>
            <a:r>
              <a:rPr lang="en-GB" sz="2400"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We pray together:</a:t>
            </a:r>
          </a:p>
          <a:p>
            <a:pPr>
              <a:lnSpc>
                <a:spcPct val="107000"/>
              </a:lnSpc>
              <a:spcAft>
                <a:spcPts val="0"/>
              </a:spcAft>
            </a:pPr>
            <a:endParaRPr lang="en-GB" sz="2400" dirty="0">
              <a:solidFill>
                <a:schemeClr val="bg1"/>
              </a:solidFill>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3200"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Creator God, we pray for our brothers and sisters who are hungry and thirsty. Help us to share what we have generously. Amen.</a:t>
            </a:r>
          </a:p>
        </p:txBody>
      </p:sp>
      <p:pic>
        <p:nvPicPr>
          <p:cNvPr id="6" name="Picture 5" descr="A group of palm trees on the side of a dirt field&#10;&#10;Description automatically generated">
            <a:extLst>
              <a:ext uri="{FF2B5EF4-FFF2-40B4-BE49-F238E27FC236}">
                <a16:creationId xmlns="" xmlns:a16="http://schemas.microsoft.com/office/drawing/2014/main" id="{FD211D87-A02D-4F89-B36E-83B4663BA2E8}"/>
              </a:ext>
            </a:extLst>
          </p:cNvPr>
          <p:cNvPicPr>
            <a:picLocks noChangeAspect="1"/>
          </p:cNvPicPr>
          <p:nvPr/>
        </p:nvPicPr>
        <p:blipFill rotWithShape="1">
          <a:blip r:embed="rId3">
            <a:extLst>
              <a:ext uri="{28A0092B-C50C-407E-A947-70E740481C1C}">
                <a14:useLocalDpi xmlns:a14="http://schemas.microsoft.com/office/drawing/2010/main" val="0"/>
              </a:ext>
            </a:extLst>
          </a:blip>
          <a:srcRect l="46343" t="11625" b="15625"/>
          <a:stretch/>
        </p:blipFill>
        <p:spPr>
          <a:xfrm>
            <a:off x="0" y="944880"/>
            <a:ext cx="6541827" cy="5913120"/>
          </a:xfrm>
          <a:prstGeom prst="rect">
            <a:avLst/>
          </a:prstGeom>
        </p:spPr>
      </p:pic>
    </p:spTree>
    <p:extLst>
      <p:ext uri="{BB962C8B-B14F-4D97-AF65-F5344CB8AC3E}">
        <p14:creationId xmlns:p14="http://schemas.microsoft.com/office/powerpoint/2010/main" val="2398859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9CE90510-67B8-489E-8305-DF2A7FA2E7C4}"/>
              </a:ext>
            </a:extLst>
          </p:cNvPr>
          <p:cNvSpPr/>
          <p:nvPr/>
        </p:nvSpPr>
        <p:spPr>
          <a:xfrm>
            <a:off x="28073" y="1162598"/>
            <a:ext cx="5839327" cy="3724096"/>
          </a:xfrm>
          <a:prstGeom prst="rect">
            <a:avLst/>
          </a:prstGeom>
        </p:spPr>
        <p:txBody>
          <a:bodyPr wrap="square">
            <a:spAutoFit/>
          </a:bodyPr>
          <a:lstStyle/>
          <a:p>
            <a:r>
              <a:rPr lang="en-US" sz="2400" dirty="0">
                <a:solidFill>
                  <a:schemeClr val="bg1"/>
                </a:solidFill>
                <a:latin typeface="Century Gothic" panose="020B0502020202020204" pitchFamily="34" charset="0"/>
              </a:rPr>
              <a:t>We look to the east and think of those facing floods.</a:t>
            </a:r>
          </a:p>
          <a:p>
            <a:r>
              <a:rPr lang="en-US" sz="2400" dirty="0">
                <a:solidFill>
                  <a:schemeClr val="bg1"/>
                </a:solidFill>
                <a:latin typeface="Century Gothic" panose="020B0502020202020204" pitchFamily="34" charset="0"/>
              </a:rPr>
              <a:t>Let us pray together:</a:t>
            </a:r>
          </a:p>
          <a:p>
            <a:endParaRPr lang="en-US" sz="3600" dirty="0">
              <a:solidFill>
                <a:schemeClr val="bg1"/>
              </a:solidFill>
              <a:latin typeface="Century Gothic" panose="020B0502020202020204" pitchFamily="34" charset="0"/>
            </a:endParaRPr>
          </a:p>
          <a:p>
            <a:r>
              <a:rPr lang="en-US" sz="3200" dirty="0">
                <a:solidFill>
                  <a:schemeClr val="bg1"/>
                </a:solidFill>
                <a:latin typeface="Century Gothic" panose="020B0502020202020204" pitchFamily="34" charset="0"/>
              </a:rPr>
              <a:t>Living God, we pray for communities under threat of flooding. Bring comfort to people in need. Amen.</a:t>
            </a:r>
          </a:p>
        </p:txBody>
      </p:sp>
      <p:pic>
        <p:nvPicPr>
          <p:cNvPr id="7" name="Picture 6" descr="A large body of water&#10;&#10;Description automatically generated">
            <a:extLst>
              <a:ext uri="{FF2B5EF4-FFF2-40B4-BE49-F238E27FC236}">
                <a16:creationId xmlns="" xmlns:a16="http://schemas.microsoft.com/office/drawing/2014/main" id="{4C513DD5-8A34-4B31-98EA-D465F2385EFD}"/>
              </a:ext>
            </a:extLst>
          </p:cNvPr>
          <p:cNvPicPr>
            <a:picLocks noChangeAspect="1"/>
          </p:cNvPicPr>
          <p:nvPr/>
        </p:nvPicPr>
        <p:blipFill rotWithShape="1">
          <a:blip r:embed="rId3">
            <a:extLst>
              <a:ext uri="{28A0092B-C50C-407E-A947-70E740481C1C}">
                <a14:useLocalDpi xmlns:a14="http://schemas.microsoft.com/office/drawing/2010/main" val="0"/>
              </a:ext>
            </a:extLst>
          </a:blip>
          <a:srcRect l="46903" r="1094" b="27351"/>
          <a:stretch/>
        </p:blipFill>
        <p:spPr>
          <a:xfrm>
            <a:off x="5847004" y="955547"/>
            <a:ext cx="6340234" cy="5902453"/>
          </a:xfrm>
          <a:prstGeom prst="rect">
            <a:avLst/>
          </a:prstGeom>
        </p:spPr>
      </p:pic>
    </p:spTree>
    <p:extLst>
      <p:ext uri="{BB962C8B-B14F-4D97-AF65-F5344CB8AC3E}">
        <p14:creationId xmlns:p14="http://schemas.microsoft.com/office/powerpoint/2010/main" val="1342777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DD83BD34-7C50-4B02-9F77-07A2ABC0BBD0}"/>
              </a:ext>
            </a:extLst>
          </p:cNvPr>
          <p:cNvSpPr/>
          <p:nvPr/>
        </p:nvSpPr>
        <p:spPr>
          <a:xfrm>
            <a:off x="6135136" y="965200"/>
            <a:ext cx="6056864" cy="4431662"/>
          </a:xfrm>
          <a:prstGeom prst="rect">
            <a:avLst/>
          </a:prstGeom>
        </p:spPr>
        <p:txBody>
          <a:bodyPr wrap="square">
            <a:spAutoFit/>
          </a:bodyPr>
          <a:lstStyle/>
          <a:p>
            <a:pPr>
              <a:lnSpc>
                <a:spcPct val="107000"/>
              </a:lnSpc>
              <a:spcAft>
                <a:spcPts val="0"/>
              </a:spcAft>
            </a:pPr>
            <a:endParaRPr lang="en-GB" sz="1200" dirty="0">
              <a:solidFill>
                <a:schemeClr val="bg1"/>
              </a:solidFill>
              <a:latin typeface="Century Gothic" panose="020B0502020202020204" pitchFamily="34" charset="0"/>
              <a:ea typeface="Calibri" panose="020F0502020204030204" pitchFamily="34" charset="0"/>
              <a:cs typeface="Arial" panose="020B0604020202020204" pitchFamily="34" charset="0"/>
            </a:endParaRPr>
          </a:p>
          <a:p>
            <a:pPr>
              <a:lnSpc>
                <a:spcPct val="107000"/>
              </a:lnSpc>
              <a:spcAft>
                <a:spcPts val="0"/>
              </a:spcAft>
            </a:pPr>
            <a:r>
              <a:rPr lang="en-GB" sz="2400" dirty="0">
                <a:solidFill>
                  <a:schemeClr val="bg1"/>
                </a:solidFill>
                <a:latin typeface="Century Gothic" panose="020B0502020202020204" pitchFamily="34" charset="0"/>
                <a:ea typeface="Calibri" panose="020F0502020204030204" pitchFamily="34" charset="0"/>
                <a:cs typeface="Arial" panose="020B0604020202020204" pitchFamily="34" charset="0"/>
              </a:rPr>
              <a:t>We look to the west and think of those whose land is being destroyed.</a:t>
            </a:r>
          </a:p>
          <a:p>
            <a:pPr>
              <a:lnSpc>
                <a:spcPct val="107000"/>
              </a:lnSpc>
              <a:spcAft>
                <a:spcPts val="0"/>
              </a:spcAft>
            </a:pPr>
            <a:r>
              <a:rPr lang="en-GB" sz="2400" dirty="0">
                <a:solidFill>
                  <a:schemeClr val="bg1"/>
                </a:solidFill>
                <a:latin typeface="Century Gothic" panose="020B0502020202020204" pitchFamily="34" charset="0"/>
                <a:ea typeface="Calibri" panose="020F0502020204030204" pitchFamily="34" charset="0"/>
                <a:cs typeface="Arial" panose="020B0604020202020204" pitchFamily="34" charset="0"/>
              </a:rPr>
              <a:t>Let us pray together:</a:t>
            </a:r>
          </a:p>
          <a:p>
            <a:pPr>
              <a:lnSpc>
                <a:spcPct val="107000"/>
              </a:lnSpc>
              <a:spcAft>
                <a:spcPts val="0"/>
              </a:spcAft>
            </a:pPr>
            <a:endParaRPr lang="en-GB" sz="3000" dirty="0">
              <a:solidFill>
                <a:schemeClr val="bg1"/>
              </a:solidFill>
              <a:latin typeface="Century Gothic" panose="020B0502020202020204" pitchFamily="34" charset="0"/>
              <a:ea typeface="Calibri" panose="020F0502020204030204" pitchFamily="34" charset="0"/>
              <a:cs typeface="Arial" panose="020B0604020202020204" pitchFamily="34" charset="0"/>
            </a:endParaRPr>
          </a:p>
          <a:p>
            <a:r>
              <a:rPr lang="en-GB" sz="3200" dirty="0">
                <a:solidFill>
                  <a:schemeClr val="bg1"/>
                </a:solidFill>
                <a:latin typeface="Century Gothic" panose="020B0502020202020204" pitchFamily="34" charset="0"/>
                <a:ea typeface="Calibri" panose="020F0502020204030204" pitchFamily="34" charset="0"/>
                <a:cs typeface="Arial" panose="020B0604020202020204" pitchFamily="34" charset="0"/>
              </a:rPr>
              <a:t>Loving God, we pray for everyone whose land and security is threatened. Give shelter to families losing their homes. Amen.</a:t>
            </a:r>
            <a:endParaRPr lang="en-GB" sz="3200" dirty="0">
              <a:solidFill>
                <a:schemeClr val="bg1"/>
              </a:solidFill>
              <a:latin typeface="Century Gothic" panose="020B0502020202020204" pitchFamily="34" charset="0"/>
              <a:cs typeface="Arial" panose="020B0604020202020204" pitchFamily="34" charset="0"/>
            </a:endParaRPr>
          </a:p>
        </p:txBody>
      </p:sp>
      <p:pic>
        <p:nvPicPr>
          <p:cNvPr id="3" name="Picture 2" descr="A sign on the side of the road&#10;&#10;Description automatically generated">
            <a:extLst>
              <a:ext uri="{FF2B5EF4-FFF2-40B4-BE49-F238E27FC236}">
                <a16:creationId xmlns="" xmlns:a16="http://schemas.microsoft.com/office/drawing/2014/main" id="{C4020181-F9BE-4E53-9CB1-33E31D263187}"/>
              </a:ext>
            </a:extLst>
          </p:cNvPr>
          <p:cNvPicPr>
            <a:picLocks noChangeAspect="1"/>
          </p:cNvPicPr>
          <p:nvPr/>
        </p:nvPicPr>
        <p:blipFill rotWithShape="1">
          <a:blip r:embed="rId2">
            <a:extLst>
              <a:ext uri="{28A0092B-C50C-407E-A947-70E740481C1C}">
                <a14:useLocalDpi xmlns:a14="http://schemas.microsoft.com/office/drawing/2010/main" val="0"/>
              </a:ext>
            </a:extLst>
          </a:blip>
          <a:srcRect l="39836" t="2089" r="3349" b="-423"/>
          <a:stretch/>
        </p:blipFill>
        <p:spPr>
          <a:xfrm>
            <a:off x="-142875" y="936620"/>
            <a:ext cx="6199741" cy="6035817"/>
          </a:xfrm>
          <a:prstGeom prst="rect">
            <a:avLst/>
          </a:prstGeom>
        </p:spPr>
      </p:pic>
    </p:spTree>
    <p:extLst>
      <p:ext uri="{BB962C8B-B14F-4D97-AF65-F5344CB8AC3E}">
        <p14:creationId xmlns:p14="http://schemas.microsoft.com/office/powerpoint/2010/main" val="719528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 xmlns:a16="http://schemas.microsoft.com/office/drawing/2014/main" id="{B9778A5F-8B78-40E5-A059-3A20B8F57327}"/>
              </a:ext>
            </a:extLst>
          </p:cNvPr>
          <p:cNvSpPr/>
          <p:nvPr/>
        </p:nvSpPr>
        <p:spPr>
          <a:xfrm>
            <a:off x="30843" y="962154"/>
            <a:ext cx="5646057" cy="5509200"/>
          </a:xfrm>
          <a:prstGeom prst="rect">
            <a:avLst/>
          </a:prstGeom>
        </p:spPr>
        <p:txBody>
          <a:bodyPr wrap="square">
            <a:spAutoFit/>
          </a:bodyPr>
          <a:lstStyle/>
          <a:p>
            <a:r>
              <a:rPr lang="en-US" sz="2400" dirty="0">
                <a:solidFill>
                  <a:schemeClr val="bg1"/>
                </a:solidFill>
                <a:latin typeface="Century Gothic" panose="020B0502020202020204" pitchFamily="34" charset="0"/>
                <a:cs typeface="Arial" panose="020B0604020202020204" pitchFamily="34" charset="0"/>
              </a:rPr>
              <a:t>We look to the north and think of those in positions of power.</a:t>
            </a:r>
          </a:p>
          <a:p>
            <a:r>
              <a:rPr lang="en-US" sz="2400" dirty="0">
                <a:solidFill>
                  <a:schemeClr val="bg1"/>
                </a:solidFill>
                <a:latin typeface="Century Gothic" panose="020B0502020202020204" pitchFamily="34" charset="0"/>
                <a:cs typeface="Arial" panose="020B0604020202020204" pitchFamily="34" charset="0"/>
              </a:rPr>
              <a:t>Let us pray together:</a:t>
            </a:r>
          </a:p>
          <a:p>
            <a:endParaRPr lang="en-US" sz="1200" dirty="0">
              <a:solidFill>
                <a:schemeClr val="bg1"/>
              </a:solidFill>
              <a:latin typeface="Century Gothic" panose="020B0502020202020204" pitchFamily="34" charset="0"/>
              <a:cs typeface="Arial" panose="020B0604020202020204" pitchFamily="34" charset="0"/>
            </a:endParaRPr>
          </a:p>
          <a:p>
            <a:endParaRPr lang="en-US" sz="1200" dirty="0">
              <a:solidFill>
                <a:schemeClr val="bg1"/>
              </a:solidFill>
              <a:latin typeface="Century Gothic" panose="020B0502020202020204" pitchFamily="34" charset="0"/>
              <a:cs typeface="Arial" panose="020B0604020202020204" pitchFamily="34" charset="0"/>
            </a:endParaRPr>
          </a:p>
          <a:p>
            <a:r>
              <a:rPr lang="en-US" sz="3200" dirty="0">
                <a:solidFill>
                  <a:schemeClr val="bg1"/>
                </a:solidFill>
                <a:latin typeface="Century Gothic" panose="020B0502020202020204" pitchFamily="34" charset="0"/>
                <a:cs typeface="Arial" panose="020B0604020202020204" pitchFamily="34" charset="0"/>
              </a:rPr>
              <a:t>Son of God, who chose to serve, we pray that world leaders may serve the common good. </a:t>
            </a:r>
          </a:p>
          <a:p>
            <a:r>
              <a:rPr lang="en-US" sz="3200" dirty="0">
                <a:solidFill>
                  <a:schemeClr val="bg1"/>
                </a:solidFill>
                <a:latin typeface="Century Gothic" panose="020B0502020202020204" pitchFamily="34" charset="0"/>
                <a:cs typeface="Arial" panose="020B0604020202020204" pitchFamily="34" charset="0"/>
              </a:rPr>
              <a:t>Help them to make wise decisions for our planet and its people, especially the poorest. Amen.</a:t>
            </a:r>
          </a:p>
        </p:txBody>
      </p:sp>
      <p:grpSp>
        <p:nvGrpSpPr>
          <p:cNvPr id="4" name="Group 3"/>
          <p:cNvGrpSpPr/>
          <p:nvPr/>
        </p:nvGrpSpPr>
        <p:grpSpPr>
          <a:xfrm>
            <a:off x="5676900" y="949454"/>
            <a:ext cx="6515100" cy="5908546"/>
            <a:chOff x="5676900" y="949454"/>
            <a:chExt cx="6515100" cy="5908546"/>
          </a:xfrm>
        </p:grpSpPr>
        <p:pic>
          <p:nvPicPr>
            <p:cNvPr id="1026" name="Picture 2" descr="A group of people posing for a picture&#10;&#10;Description automatically generated">
              <a:extLst>
                <a:ext uri="{FF2B5EF4-FFF2-40B4-BE49-F238E27FC236}">
                  <a16:creationId xmlns="" xmlns:a16="http://schemas.microsoft.com/office/drawing/2014/main" id="{21CE19E0-D71A-4A26-8A84-B144122D608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828" t="5450" r="27471" b="19963"/>
            <a:stretch/>
          </p:blipFill>
          <p:spPr bwMode="auto">
            <a:xfrm>
              <a:off x="5676900" y="949454"/>
              <a:ext cx="6515100" cy="590854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 xmlns:a16="http://schemas.microsoft.com/office/drawing/2014/main" id="{2F3BCFCE-47E7-40EC-8ACC-887389959B60}"/>
                </a:ext>
              </a:extLst>
            </p:cNvPr>
            <p:cNvSpPr/>
            <p:nvPr/>
          </p:nvSpPr>
          <p:spPr>
            <a:xfrm>
              <a:off x="7366000" y="1663700"/>
              <a:ext cx="2705100" cy="215900"/>
            </a:xfrm>
            <a:prstGeom prst="rect">
              <a:avLst/>
            </a:prstGeom>
            <a:solidFill>
              <a:srgbClr val="B2B9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632330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B2A8EB77-2DD6-4377-BB04-DF44F2E2138C}"/>
              </a:ext>
            </a:extLst>
          </p:cNvPr>
          <p:cNvSpPr/>
          <p:nvPr/>
        </p:nvSpPr>
        <p:spPr>
          <a:xfrm>
            <a:off x="6510563" y="1158091"/>
            <a:ext cx="5548087" cy="4031873"/>
          </a:xfrm>
          <a:prstGeom prst="rect">
            <a:avLst/>
          </a:prstGeom>
        </p:spPr>
        <p:txBody>
          <a:bodyPr wrap="square">
            <a:spAutoFit/>
          </a:bodyPr>
          <a:lstStyle/>
          <a:p>
            <a:r>
              <a:rPr lang="en-US" sz="3200" dirty="0">
                <a:solidFill>
                  <a:schemeClr val="bg1"/>
                </a:solidFill>
                <a:latin typeface="Century Gothic" panose="020B0502020202020204" pitchFamily="34" charset="0"/>
              </a:rPr>
              <a:t>We commit ourselves to work together </a:t>
            </a:r>
          </a:p>
          <a:p>
            <a:r>
              <a:rPr lang="en-US" sz="3200" dirty="0">
                <a:solidFill>
                  <a:schemeClr val="bg1"/>
                </a:solidFill>
                <a:latin typeface="Century Gothic" panose="020B0502020202020204" pitchFamily="34" charset="0"/>
              </a:rPr>
              <a:t>to protect the Earth, </a:t>
            </a:r>
          </a:p>
          <a:p>
            <a:r>
              <a:rPr lang="en-US" sz="3200" dirty="0">
                <a:solidFill>
                  <a:schemeClr val="bg1"/>
                </a:solidFill>
                <a:latin typeface="Century Gothic" panose="020B0502020202020204" pitchFamily="34" charset="0"/>
              </a:rPr>
              <a:t>our common home. </a:t>
            </a:r>
          </a:p>
          <a:p>
            <a:r>
              <a:rPr lang="en-US" sz="3200" dirty="0">
                <a:solidFill>
                  <a:schemeClr val="bg1"/>
                </a:solidFill>
                <a:latin typeface="Century Gothic" panose="020B0502020202020204" pitchFamily="34" charset="0"/>
              </a:rPr>
              <a:t>May we care for one another, </a:t>
            </a:r>
          </a:p>
          <a:p>
            <a:r>
              <a:rPr lang="en-US" sz="3200" dirty="0">
                <a:solidFill>
                  <a:schemeClr val="bg1"/>
                </a:solidFill>
                <a:latin typeface="Century Gothic" panose="020B0502020202020204" pitchFamily="34" charset="0"/>
              </a:rPr>
              <a:t>and for all of creation. </a:t>
            </a:r>
          </a:p>
          <a:p>
            <a:r>
              <a:rPr lang="en-US" sz="3200" dirty="0">
                <a:solidFill>
                  <a:schemeClr val="bg1"/>
                </a:solidFill>
                <a:latin typeface="Century Gothic" panose="020B0502020202020204" pitchFamily="34" charset="0"/>
              </a:rPr>
              <a:t>Amen.</a:t>
            </a:r>
          </a:p>
        </p:txBody>
      </p:sp>
      <p:pic>
        <p:nvPicPr>
          <p:cNvPr id="3" name="Picture 2" descr="A group of people sitting at a table&#10;&#10;Description automatically generated">
            <a:extLst>
              <a:ext uri="{FF2B5EF4-FFF2-40B4-BE49-F238E27FC236}">
                <a16:creationId xmlns="" xmlns:a16="http://schemas.microsoft.com/office/drawing/2014/main" id="{F6BA839C-A13B-463E-AA7F-F844F4899974}"/>
              </a:ext>
            </a:extLst>
          </p:cNvPr>
          <p:cNvPicPr>
            <a:picLocks noChangeAspect="1"/>
          </p:cNvPicPr>
          <p:nvPr/>
        </p:nvPicPr>
        <p:blipFill rotWithShape="1">
          <a:blip r:embed="rId3">
            <a:extLst>
              <a:ext uri="{28A0092B-C50C-407E-A947-70E740481C1C}">
                <a14:useLocalDpi xmlns:a14="http://schemas.microsoft.com/office/drawing/2010/main" val="0"/>
              </a:ext>
            </a:extLst>
          </a:blip>
          <a:srcRect l="6359" r="28323" b="5222"/>
          <a:stretch/>
        </p:blipFill>
        <p:spPr>
          <a:xfrm>
            <a:off x="0" y="955927"/>
            <a:ext cx="6096000" cy="5911597"/>
          </a:xfrm>
          <a:prstGeom prst="rect">
            <a:avLst/>
          </a:prstGeom>
        </p:spPr>
      </p:pic>
    </p:spTree>
    <p:extLst>
      <p:ext uri="{BB962C8B-B14F-4D97-AF65-F5344CB8AC3E}">
        <p14:creationId xmlns:p14="http://schemas.microsoft.com/office/powerpoint/2010/main" val="1815559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71689E32-AC98-104A-A920-BE480A4421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999626"/>
          </a:xfrm>
          <a:prstGeom prst="rect">
            <a:avLst/>
          </a:prstGeom>
        </p:spPr>
      </p:pic>
      <p:sp>
        <p:nvSpPr>
          <p:cNvPr id="5" name="TextBox 4">
            <a:extLst>
              <a:ext uri="{FF2B5EF4-FFF2-40B4-BE49-F238E27FC236}">
                <a16:creationId xmlns="" xmlns:a16="http://schemas.microsoft.com/office/drawing/2014/main" id="{85B585E8-5E8D-FB40-B46F-1EF0B1084B0E}"/>
              </a:ext>
            </a:extLst>
          </p:cNvPr>
          <p:cNvSpPr txBox="1"/>
          <p:nvPr/>
        </p:nvSpPr>
        <p:spPr>
          <a:xfrm>
            <a:off x="1786643" y="1895624"/>
            <a:ext cx="9689077" cy="3785652"/>
          </a:xfrm>
          <a:prstGeom prst="rect">
            <a:avLst/>
          </a:prstGeom>
          <a:noFill/>
        </p:spPr>
        <p:txBody>
          <a:bodyPr wrap="square" rtlCol="0">
            <a:spAutoFit/>
          </a:bodyPr>
          <a:lstStyle/>
          <a:p>
            <a:pPr algn="ctr"/>
            <a:r>
              <a:rPr lang="en-US" sz="6000" b="1" dirty="0">
                <a:latin typeface="Century Gothic" panose="020B0502020202020204" pitchFamily="34" charset="0"/>
              </a:rPr>
              <a:t>The eyes of the world </a:t>
            </a:r>
          </a:p>
          <a:p>
            <a:pPr algn="ctr"/>
            <a:r>
              <a:rPr lang="en-US" sz="6000" b="1" dirty="0">
                <a:latin typeface="Century Gothic" panose="020B0502020202020204" pitchFamily="34" charset="0"/>
              </a:rPr>
              <a:t>are watching.</a:t>
            </a:r>
          </a:p>
          <a:p>
            <a:pPr algn="ctr"/>
            <a:r>
              <a:rPr lang="en-US" sz="6000" b="1" dirty="0">
                <a:latin typeface="Century Gothic" panose="020B0502020202020204" pitchFamily="34" charset="0"/>
              </a:rPr>
              <a:t>And so are we.</a:t>
            </a:r>
          </a:p>
          <a:p>
            <a:endParaRPr lang="en-US" sz="6000" b="1" dirty="0">
              <a:latin typeface="Century Gothic" panose="020B0502020202020204" pitchFamily="34" charset="0"/>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860434"/>
            <a:ext cx="3236983" cy="4139192"/>
          </a:xfrm>
          <a:prstGeom prst="rect">
            <a:avLst/>
          </a:prstGeom>
        </p:spPr>
      </p:pic>
    </p:spTree>
    <p:extLst>
      <p:ext uri="{BB962C8B-B14F-4D97-AF65-F5344CB8AC3E}">
        <p14:creationId xmlns:p14="http://schemas.microsoft.com/office/powerpoint/2010/main" val="2007847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grpSp>
        <p:nvGrpSpPr>
          <p:cNvPr id="6" name="Group 5"/>
          <p:cNvGrpSpPr/>
          <p:nvPr/>
        </p:nvGrpSpPr>
        <p:grpSpPr>
          <a:xfrm>
            <a:off x="1553940" y="1801905"/>
            <a:ext cx="9137908" cy="3800609"/>
            <a:chOff x="1553940" y="1801905"/>
            <a:chExt cx="9137908" cy="3800609"/>
          </a:xfrm>
        </p:grpSpPr>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9022" b="35560"/>
            <a:stretch/>
          </p:blipFill>
          <p:spPr>
            <a:xfrm>
              <a:off x="1553940" y="1801905"/>
              <a:ext cx="9137908" cy="3800609"/>
            </a:xfrm>
            <a:prstGeom prst="rect">
              <a:avLst/>
            </a:prstGeom>
          </p:spPr>
        </p:pic>
        <p:sp>
          <p:nvSpPr>
            <p:cNvPr id="5" name="Rectangle 4"/>
            <p:cNvSpPr/>
            <p:nvPr/>
          </p:nvSpPr>
          <p:spPr>
            <a:xfrm>
              <a:off x="6696074" y="5484019"/>
              <a:ext cx="69058" cy="118495"/>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4116863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hain, necklace&#10;&#10;Description automatically generated">
            <a:extLst>
              <a:ext uri="{FF2B5EF4-FFF2-40B4-BE49-F238E27FC236}">
                <a16:creationId xmlns="" xmlns:a16="http://schemas.microsoft.com/office/drawing/2014/main" id="{68D8BBBE-49ED-4E61-8352-30FE826BBB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4600" y="1143000"/>
            <a:ext cx="5448300" cy="5448300"/>
          </a:xfrm>
          <a:prstGeom prst="rect">
            <a:avLst/>
          </a:prstGeom>
        </p:spPr>
      </p:pic>
      <p:sp>
        <p:nvSpPr>
          <p:cNvPr id="11" name="TextBox 10">
            <a:extLst>
              <a:ext uri="{FF2B5EF4-FFF2-40B4-BE49-F238E27FC236}">
                <a16:creationId xmlns="" xmlns:a16="http://schemas.microsoft.com/office/drawing/2014/main" id="{CEC9FBF4-37F5-463B-A009-EDBAC630F83E}"/>
              </a:ext>
            </a:extLst>
          </p:cNvPr>
          <p:cNvSpPr txBox="1"/>
          <p:nvPr/>
        </p:nvSpPr>
        <p:spPr>
          <a:xfrm>
            <a:off x="727620" y="3359318"/>
            <a:ext cx="9216479" cy="2862322"/>
          </a:xfrm>
          <a:prstGeom prst="rect">
            <a:avLst/>
          </a:prstGeom>
          <a:noFill/>
        </p:spPr>
        <p:txBody>
          <a:bodyPr wrap="square" rtlCol="0">
            <a:spAutoFit/>
          </a:bodyPr>
          <a:lstStyle/>
          <a:p>
            <a:r>
              <a:rPr lang="en-US" sz="6000" b="1" dirty="0">
                <a:solidFill>
                  <a:schemeClr val="bg1"/>
                </a:solidFill>
                <a:latin typeface="Century Gothic" panose="020B0502020202020204" pitchFamily="34" charset="0"/>
              </a:rPr>
              <a:t>Glasgow</a:t>
            </a:r>
          </a:p>
          <a:p>
            <a:r>
              <a:rPr lang="en-US" sz="6000" b="1" dirty="0">
                <a:solidFill>
                  <a:schemeClr val="bg1"/>
                </a:solidFill>
                <a:latin typeface="Century Gothic" panose="020B0502020202020204" pitchFamily="34" charset="0"/>
              </a:rPr>
              <a:t>COP26</a:t>
            </a:r>
          </a:p>
          <a:p>
            <a:r>
              <a:rPr lang="en-US" sz="6000" b="1" dirty="0">
                <a:solidFill>
                  <a:schemeClr val="bg1"/>
                </a:solidFill>
                <a:latin typeface="Century Gothic" panose="020B0502020202020204" pitchFamily="34" charset="0"/>
              </a:rPr>
              <a:t>1 – 12 November </a:t>
            </a:r>
            <a:endParaRPr lang="en-GB" sz="6000" b="1" dirty="0">
              <a:solidFill>
                <a:schemeClr val="bg1"/>
              </a:solidFill>
              <a:latin typeface="Century Gothic" panose="020B0502020202020204" pitchFamily="34" charset="0"/>
            </a:endParaRPr>
          </a:p>
        </p:txBody>
      </p:sp>
      <p:cxnSp>
        <p:nvCxnSpPr>
          <p:cNvPr id="9" name="Straight Arrow Connector 8">
            <a:extLst>
              <a:ext uri="{FF2B5EF4-FFF2-40B4-BE49-F238E27FC236}">
                <a16:creationId xmlns="" xmlns:a16="http://schemas.microsoft.com/office/drawing/2014/main" id="{62E5BD65-5CC4-F34A-B1F7-790B9C00A1A4}"/>
              </a:ext>
            </a:extLst>
          </p:cNvPr>
          <p:cNvCxnSpPr>
            <a:cxnSpLocks/>
          </p:cNvCxnSpPr>
          <p:nvPr/>
        </p:nvCxnSpPr>
        <p:spPr>
          <a:xfrm flipV="1">
            <a:off x="4399697" y="3867149"/>
            <a:ext cx="4378543" cy="85419"/>
          </a:xfrm>
          <a:prstGeom prst="straightConnector1">
            <a:avLst/>
          </a:prstGeom>
          <a:ln w="635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8615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EC7D95AD-5FAC-1B40-8871-308DBE1BCCE6}"/>
              </a:ext>
            </a:extLst>
          </p:cNvPr>
          <p:cNvSpPr txBox="1"/>
          <p:nvPr/>
        </p:nvSpPr>
        <p:spPr>
          <a:xfrm>
            <a:off x="3535680" y="2791927"/>
            <a:ext cx="5577840" cy="707886"/>
          </a:xfrm>
          <a:prstGeom prst="rect">
            <a:avLst/>
          </a:prstGeom>
          <a:noFill/>
        </p:spPr>
        <p:txBody>
          <a:bodyPr wrap="square" rtlCol="0">
            <a:spAutoFit/>
          </a:bodyPr>
          <a:lstStyle/>
          <a:p>
            <a:r>
              <a:rPr lang="en-US" sz="4000" b="1" dirty="0">
                <a:latin typeface="Century Gothic" panose="020B0502020202020204" pitchFamily="34" charset="0"/>
              </a:rPr>
              <a:t>Eyes of the world film</a:t>
            </a:r>
          </a:p>
        </p:txBody>
      </p:sp>
      <p:pic>
        <p:nvPicPr>
          <p:cNvPr id="4" name="Picture 3">
            <a:hlinkClick r:id="rId3"/>
            <a:extLst>
              <a:ext uri="{FF2B5EF4-FFF2-40B4-BE49-F238E27FC236}">
                <a16:creationId xmlns:a16="http://schemas.microsoft.com/office/drawing/2014/main" xmlns="" id="{982227F8-DB3D-A348-AF76-D68DA06F473D}"/>
              </a:ext>
            </a:extLst>
          </p:cNvPr>
          <p:cNvPicPr>
            <a:picLocks noChangeAspect="1"/>
          </p:cNvPicPr>
          <p:nvPr/>
        </p:nvPicPr>
        <p:blipFill>
          <a:blip r:embed="rId4"/>
          <a:stretch>
            <a:fillRect/>
          </a:stretch>
        </p:blipFill>
        <p:spPr>
          <a:xfrm>
            <a:off x="0" y="935736"/>
            <a:ext cx="12192000" cy="6858000"/>
          </a:xfrm>
          <a:prstGeom prst="rect">
            <a:avLst/>
          </a:prstGeom>
        </p:spPr>
      </p:pic>
      <p:sp>
        <p:nvSpPr>
          <p:cNvPr id="5" name="Rectangle 4">
            <a:extLst>
              <a:ext uri="{FF2B5EF4-FFF2-40B4-BE49-F238E27FC236}">
                <a16:creationId xmlns:a16="http://schemas.microsoft.com/office/drawing/2014/main" xmlns="" id="{D899B11A-2C2F-3C4A-9DD6-02262D1408F2}"/>
              </a:ext>
            </a:extLst>
          </p:cNvPr>
          <p:cNvSpPr/>
          <p:nvPr/>
        </p:nvSpPr>
        <p:spPr>
          <a:xfrm>
            <a:off x="5263091" y="4554974"/>
            <a:ext cx="1061509" cy="646331"/>
          </a:xfrm>
          <a:prstGeom prst="rect">
            <a:avLst/>
          </a:prstGeom>
        </p:spPr>
        <p:txBody>
          <a:bodyPr wrap="none">
            <a:spAutoFit/>
          </a:bodyPr>
          <a:lstStyle/>
          <a:p>
            <a:r>
              <a:rPr lang="en-US" sz="3600" b="1" dirty="0">
                <a:solidFill>
                  <a:schemeClr val="bg1"/>
                </a:solidFill>
                <a:latin typeface="Century Gothic" panose="020B0502020202020204" pitchFamily="34" charset="0"/>
                <a:hlinkClick r:id="rId3"/>
              </a:rPr>
              <a:t>Film</a:t>
            </a:r>
            <a:endParaRPr lang="en-US" sz="36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816741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2A489370-BF10-BA47-89F4-DAF63907BA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999626"/>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860434"/>
            <a:ext cx="3236983" cy="4139192"/>
          </a:xfrm>
          <a:prstGeom prst="rect">
            <a:avLst/>
          </a:prstGeom>
        </p:spPr>
      </p:pic>
    </p:spTree>
    <p:extLst>
      <p:ext uri="{BB962C8B-B14F-4D97-AF65-F5344CB8AC3E}">
        <p14:creationId xmlns:p14="http://schemas.microsoft.com/office/powerpoint/2010/main" val="1081518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
            <a:extLst>
              <a:ext uri="{FF2B5EF4-FFF2-40B4-BE49-F238E27FC236}">
                <a16:creationId xmlns="" xmlns:a16="http://schemas.microsoft.com/office/drawing/2014/main" id="{F7CF9E66-EE25-494C-9C44-2368FC810EBE}"/>
              </a:ext>
            </a:extLst>
          </p:cNvPr>
          <p:cNvSpPr txBox="1">
            <a:spLocks noChangeArrowheads="1"/>
          </p:cNvSpPr>
          <p:nvPr/>
        </p:nvSpPr>
        <p:spPr bwMode="auto">
          <a:xfrm>
            <a:off x="5597563" y="1561818"/>
            <a:ext cx="4087812" cy="97313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6000" b="0" i="0" u="none" strike="noStrike" cap="none" normalizeH="0" baseline="0" dirty="0">
                <a:ln>
                  <a:noFill/>
                </a:ln>
                <a:solidFill>
                  <a:srgbClr val="FFFFFF"/>
                </a:solidFill>
                <a:effectLst/>
                <a:latin typeface="Century Gothic" panose="020B0502020202020204" pitchFamily="34" charset="0"/>
              </a:rPr>
              <a:t>Florence</a:t>
            </a:r>
            <a:endParaRPr kumimoji="0" lang="en-US" altLang="en-US" sz="6000" b="0" i="0" u="none" strike="noStrike" cap="none" normalizeH="0" baseline="0" dirty="0">
              <a:ln>
                <a:noFill/>
              </a:ln>
              <a:solidFill>
                <a:schemeClr val="tx1"/>
              </a:solidFill>
              <a:effectLst/>
              <a:latin typeface="Century Gothic" panose="020B0502020202020204" pitchFamily="34" charset="0"/>
            </a:endParaRPr>
          </a:p>
        </p:txBody>
      </p:sp>
      <p:pic>
        <p:nvPicPr>
          <p:cNvPr id="13314" name="Picture 2">
            <a:extLst>
              <a:ext uri="{FF2B5EF4-FFF2-40B4-BE49-F238E27FC236}">
                <a16:creationId xmlns="" xmlns:a16="http://schemas.microsoft.com/office/drawing/2014/main" id="{369EA8B6-4C4B-4722-BFA9-F19F09CA90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678" r="18352"/>
          <a:stretch>
            <a:fillRect/>
          </a:stretch>
        </p:blipFill>
        <p:spPr bwMode="auto">
          <a:xfrm>
            <a:off x="0" y="952499"/>
            <a:ext cx="5295900" cy="590770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4" name="Picture 2">
            <a:extLst>
              <a:ext uri="{FF2B5EF4-FFF2-40B4-BE49-F238E27FC236}">
                <a16:creationId xmlns="" xmlns:a16="http://schemas.microsoft.com/office/drawing/2014/main" id="{B80D4543-8510-42D0-B572-8EEC92A0D858}"/>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39438" t="22216" r="34607" b="15691"/>
          <a:stretch/>
        </p:blipFill>
        <p:spPr bwMode="auto">
          <a:xfrm>
            <a:off x="9330812" y="981996"/>
            <a:ext cx="2861188" cy="368709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 xmlns:a16="http://schemas.microsoft.com/office/drawing/2014/main" id="{03D203B9-CFD6-4ED3-8EE4-66702D98FDBE}"/>
              </a:ext>
            </a:extLst>
          </p:cNvPr>
          <p:cNvSpPr txBox="1"/>
          <p:nvPr/>
        </p:nvSpPr>
        <p:spPr>
          <a:xfrm>
            <a:off x="6442614" y="4669093"/>
            <a:ext cx="3341687" cy="707886"/>
          </a:xfrm>
          <a:prstGeom prst="rect">
            <a:avLst/>
          </a:prstGeom>
          <a:noFill/>
        </p:spPr>
        <p:txBody>
          <a:bodyPr wrap="square" rtlCol="0">
            <a:spAutoFit/>
          </a:bodyPr>
          <a:lstStyle/>
          <a:p>
            <a:r>
              <a:rPr lang="en-US" sz="4000" dirty="0">
                <a:solidFill>
                  <a:schemeClr val="bg1"/>
                </a:solidFill>
                <a:latin typeface="Century Gothic" panose="020B0502020202020204" pitchFamily="34" charset="0"/>
                <a:cs typeface="Arial" panose="020B0604020202020204" pitchFamily="34" charset="0"/>
              </a:rPr>
              <a:t>Zimbabwe</a:t>
            </a:r>
            <a:endParaRPr lang="en-GB" sz="4000" dirty="0">
              <a:solidFill>
                <a:schemeClr val="bg1"/>
              </a:solidFill>
              <a:latin typeface="Century Gothic" panose="020B0502020202020204" pitchFamily="34" charset="0"/>
              <a:cs typeface="Arial" panose="020B0604020202020204" pitchFamily="34" charset="0"/>
            </a:endParaRPr>
          </a:p>
        </p:txBody>
      </p:sp>
      <p:cxnSp>
        <p:nvCxnSpPr>
          <p:cNvPr id="6" name="Straight Arrow Connector 5">
            <a:extLst>
              <a:ext uri="{FF2B5EF4-FFF2-40B4-BE49-F238E27FC236}">
                <a16:creationId xmlns="" xmlns:a16="http://schemas.microsoft.com/office/drawing/2014/main" id="{7C94548F-7B7A-404B-92A6-01DC840A68CA}"/>
              </a:ext>
            </a:extLst>
          </p:cNvPr>
          <p:cNvCxnSpPr>
            <a:cxnSpLocks/>
          </p:cNvCxnSpPr>
          <p:nvPr/>
        </p:nvCxnSpPr>
        <p:spPr>
          <a:xfrm flipV="1">
            <a:off x="9330812" y="3891935"/>
            <a:ext cx="1494503" cy="1131101"/>
          </a:xfrm>
          <a:prstGeom prst="straightConnector1">
            <a:avLst/>
          </a:prstGeom>
          <a:ln w="635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4954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alm trees on the side of a dirt field&#10;&#10;Description automatically generated">
            <a:extLst>
              <a:ext uri="{FF2B5EF4-FFF2-40B4-BE49-F238E27FC236}">
                <a16:creationId xmlns="" xmlns:a16="http://schemas.microsoft.com/office/drawing/2014/main" id="{63A9A18F-C1D2-4AEE-87DE-2DB5506A3F3D}"/>
              </a:ext>
            </a:extLst>
          </p:cNvPr>
          <p:cNvPicPr>
            <a:picLocks noChangeAspect="1"/>
          </p:cNvPicPr>
          <p:nvPr/>
        </p:nvPicPr>
        <p:blipFill rotWithShape="1">
          <a:blip r:embed="rId3">
            <a:extLst>
              <a:ext uri="{28A0092B-C50C-407E-A947-70E740481C1C}">
                <a14:useLocalDpi xmlns:a14="http://schemas.microsoft.com/office/drawing/2010/main" val="0"/>
              </a:ext>
            </a:extLst>
          </a:blip>
          <a:srcRect t="11625" b="15625"/>
          <a:stretch/>
        </p:blipFill>
        <p:spPr>
          <a:xfrm>
            <a:off x="0" y="944880"/>
            <a:ext cx="12192000" cy="5913120"/>
          </a:xfrm>
          <a:prstGeom prst="rect">
            <a:avLst/>
          </a:prstGeom>
        </p:spPr>
      </p:pic>
    </p:spTree>
    <p:extLst>
      <p:ext uri="{BB962C8B-B14F-4D97-AF65-F5344CB8AC3E}">
        <p14:creationId xmlns:p14="http://schemas.microsoft.com/office/powerpoint/2010/main" val="1814192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
            <a:extLst>
              <a:ext uri="{FF2B5EF4-FFF2-40B4-BE49-F238E27FC236}">
                <a16:creationId xmlns="" xmlns:a16="http://schemas.microsoft.com/office/drawing/2014/main" id="{F7CF9E66-EE25-494C-9C44-2368FC810EBE}"/>
              </a:ext>
            </a:extLst>
          </p:cNvPr>
          <p:cNvSpPr txBox="1">
            <a:spLocks noChangeArrowheads="1"/>
          </p:cNvSpPr>
          <p:nvPr/>
        </p:nvSpPr>
        <p:spPr bwMode="auto">
          <a:xfrm>
            <a:off x="5193864" y="1496545"/>
            <a:ext cx="4087812" cy="97313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6000" b="0" i="0" u="none" strike="noStrike" cap="none" normalizeH="0" baseline="0" dirty="0">
                <a:ln>
                  <a:noFill/>
                </a:ln>
                <a:solidFill>
                  <a:srgbClr val="FFFFFF"/>
                </a:solidFill>
                <a:effectLst/>
                <a:latin typeface="Century Gothic" panose="020B0502020202020204" pitchFamily="34" charset="0"/>
              </a:rPr>
              <a:t>Fatima</a:t>
            </a:r>
            <a:endParaRPr kumimoji="0" lang="en-US" altLang="en-US" sz="6000" b="0" i="0" u="none" strike="noStrike" cap="none" normalizeH="0" baseline="0" dirty="0">
              <a:ln>
                <a:noFill/>
              </a:ln>
              <a:solidFill>
                <a:schemeClr val="tx1"/>
              </a:solidFill>
              <a:effectLst/>
              <a:latin typeface="Century Gothic" panose="020B0502020202020204" pitchFamily="34" charset="0"/>
            </a:endParaRPr>
          </a:p>
        </p:txBody>
      </p:sp>
      <p:pic>
        <p:nvPicPr>
          <p:cNvPr id="12290" name="Picture 2">
            <a:extLst>
              <a:ext uri="{FF2B5EF4-FFF2-40B4-BE49-F238E27FC236}">
                <a16:creationId xmlns="" xmlns:a16="http://schemas.microsoft.com/office/drawing/2014/main" id="{9C178ABA-9570-4A61-A0D8-330C91AB80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499"/>
            <a:ext cx="4762500" cy="591801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4" name="Picture 2">
            <a:extLst>
              <a:ext uri="{FF2B5EF4-FFF2-40B4-BE49-F238E27FC236}">
                <a16:creationId xmlns="" xmlns:a16="http://schemas.microsoft.com/office/drawing/2014/main" id="{1A80ECDC-DB3F-4311-AA9D-0DEB7080F282}"/>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40983" t="24780" r="25914" b="14705"/>
          <a:stretch/>
        </p:blipFill>
        <p:spPr bwMode="auto">
          <a:xfrm>
            <a:off x="8327921" y="952499"/>
            <a:ext cx="3864079" cy="380508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 xmlns:a16="http://schemas.microsoft.com/office/drawing/2014/main" id="{03D203B9-CFD6-4ED3-8EE4-66702D98FDBE}"/>
              </a:ext>
            </a:extLst>
          </p:cNvPr>
          <p:cNvSpPr txBox="1"/>
          <p:nvPr/>
        </p:nvSpPr>
        <p:spPr>
          <a:xfrm>
            <a:off x="6225713" y="4593744"/>
            <a:ext cx="3341687" cy="707886"/>
          </a:xfrm>
          <a:prstGeom prst="rect">
            <a:avLst/>
          </a:prstGeom>
          <a:noFill/>
        </p:spPr>
        <p:txBody>
          <a:bodyPr wrap="square" rtlCol="0">
            <a:spAutoFit/>
          </a:bodyPr>
          <a:lstStyle/>
          <a:p>
            <a:r>
              <a:rPr lang="en-US" sz="4000" dirty="0">
                <a:solidFill>
                  <a:schemeClr val="bg1"/>
                </a:solidFill>
                <a:latin typeface="Century Gothic" panose="020B0502020202020204" pitchFamily="34" charset="0"/>
                <a:cs typeface="Arial" panose="020B0604020202020204" pitchFamily="34" charset="0"/>
              </a:rPr>
              <a:t>Bangladesh</a:t>
            </a:r>
            <a:endParaRPr lang="en-GB" sz="4000" dirty="0">
              <a:solidFill>
                <a:schemeClr val="bg1"/>
              </a:solidFill>
              <a:latin typeface="Century Gothic" panose="020B0502020202020204" pitchFamily="34" charset="0"/>
              <a:cs typeface="Arial" panose="020B0604020202020204" pitchFamily="34" charset="0"/>
            </a:endParaRPr>
          </a:p>
        </p:txBody>
      </p:sp>
      <p:cxnSp>
        <p:nvCxnSpPr>
          <p:cNvPr id="6" name="Straight Arrow Connector 5">
            <a:extLst>
              <a:ext uri="{FF2B5EF4-FFF2-40B4-BE49-F238E27FC236}">
                <a16:creationId xmlns="" xmlns:a16="http://schemas.microsoft.com/office/drawing/2014/main" id="{7C94548F-7B7A-404B-92A6-01DC840A68CA}"/>
              </a:ext>
            </a:extLst>
          </p:cNvPr>
          <p:cNvCxnSpPr>
            <a:cxnSpLocks/>
          </p:cNvCxnSpPr>
          <p:nvPr/>
        </p:nvCxnSpPr>
        <p:spPr>
          <a:xfrm flipV="1">
            <a:off x="9281676" y="2409949"/>
            <a:ext cx="2428543" cy="2537738"/>
          </a:xfrm>
          <a:prstGeom prst="straightConnector1">
            <a:avLst/>
          </a:prstGeom>
          <a:ln w="635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4220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large body of water&#10;&#10;Description automatically generated">
            <a:extLst>
              <a:ext uri="{FF2B5EF4-FFF2-40B4-BE49-F238E27FC236}">
                <a16:creationId xmlns="" xmlns:a16="http://schemas.microsoft.com/office/drawing/2014/main" id="{30E18014-3C45-4FE2-80D5-449712498454}"/>
              </a:ext>
            </a:extLst>
          </p:cNvPr>
          <p:cNvPicPr>
            <a:picLocks noChangeAspect="1"/>
          </p:cNvPicPr>
          <p:nvPr/>
        </p:nvPicPr>
        <p:blipFill rotWithShape="1">
          <a:blip r:embed="rId3">
            <a:extLst>
              <a:ext uri="{28A0092B-C50C-407E-A947-70E740481C1C}">
                <a14:useLocalDpi xmlns:a14="http://schemas.microsoft.com/office/drawing/2010/main" val="0"/>
              </a:ext>
            </a:extLst>
          </a:blip>
          <a:srcRect b="27351"/>
          <a:stretch/>
        </p:blipFill>
        <p:spPr>
          <a:xfrm>
            <a:off x="0" y="955547"/>
            <a:ext cx="12192000" cy="5902453"/>
          </a:xfrm>
          <a:prstGeom prst="rect">
            <a:avLst/>
          </a:prstGeom>
        </p:spPr>
      </p:pic>
    </p:spTree>
    <p:extLst>
      <p:ext uri="{BB962C8B-B14F-4D97-AF65-F5344CB8AC3E}">
        <p14:creationId xmlns:p14="http://schemas.microsoft.com/office/powerpoint/2010/main" val="195372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Activity xmlns="236a9a4b-a03c-46ba-8ec6-624c184acbc6">Campaigns</Activity>
    <Audience xmlns="236a9a4b-a03c-46ba-8ec6-624c184acbc6">11-18</Audience>
    <_Status xmlns="http://schemas.microsoft.com/sharepoint/v3/fields">Not Started</_Status>
    <_dlc_DocId xmlns="04672002-f21f-4240-adfb-f0b653fb6fb5">SZUU6KYVHK2A-2146017777-14026</_dlc_DocId>
    <_dlc_DocIdUrl xmlns="04672002-f21f-4240-adfb-f0b653fb6fb5">
      <Url>https://cafod365.sharepoint.com/sites/int/Education/_layouts/15/DocIdRedir.aspx?ID=SZUU6KYVHK2A-2146017777-14026</Url>
      <Description>SZUU6KYVHK2A-2146017777-14026</Description>
    </_dlc_DocIdUrl>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6472308B02E1E4A9F4BBEA19176AB65" ma:contentTypeVersion="2968" ma:contentTypeDescription="Create a new document." ma:contentTypeScope="" ma:versionID="2ea69c8d1585d85ad15653d357966803">
  <xsd:schema xmlns:xsd="http://www.w3.org/2001/XMLSchema" xmlns:xs="http://www.w3.org/2001/XMLSchema" xmlns:p="http://schemas.microsoft.com/office/2006/metadata/properties" xmlns:ns2="04672002-f21f-4240-adfb-f0b653fb6fb5" xmlns:ns3="236a9a4b-a03c-46ba-8ec6-624c184acbc6" xmlns:ns4="http://schemas.microsoft.com/sharepoint/v3/fields" xmlns:ns5="bdf04112-6931-4610-9724-cd62e91446a3" targetNamespace="http://schemas.microsoft.com/office/2006/metadata/properties" ma:root="true" ma:fieldsID="784598ebb2c18b77c74cb1dba031698d" ns2:_="" ns3:_="" ns4:_="" ns5:_="">
    <xsd:import namespace="04672002-f21f-4240-adfb-f0b653fb6fb5"/>
    <xsd:import namespace="236a9a4b-a03c-46ba-8ec6-624c184acbc6"/>
    <xsd:import namespace="http://schemas.microsoft.com/sharepoint/v3/fields"/>
    <xsd:import namespace="bdf04112-6931-4610-9724-cd62e91446a3"/>
    <xsd:element name="properties">
      <xsd:complexType>
        <xsd:sequence>
          <xsd:element name="documentManagement">
            <xsd:complexType>
              <xsd:all>
                <xsd:element ref="ns2:_dlc_DocId" minOccurs="0"/>
                <xsd:element ref="ns2:_dlc_DocIdUrl" minOccurs="0"/>
                <xsd:element ref="ns2:_dlc_DocIdPersistId" minOccurs="0"/>
                <xsd:element ref="ns3:Audience"/>
                <xsd:element ref="ns3:Activity" minOccurs="0"/>
                <xsd:element ref="ns4:_Status" minOccurs="0"/>
                <xsd:element ref="ns3:MediaServiceMetadata" minOccurs="0"/>
                <xsd:element ref="ns3:MediaServiceFastMetadata" minOccurs="0"/>
                <xsd:element ref="ns3:MediaServiceAutoTags" minOccurs="0"/>
                <xsd:element ref="ns3:MediaServiceOCR" minOccurs="0"/>
                <xsd:element ref="ns3:MediaServiceDateTaken" minOccurs="0"/>
                <xsd:element ref="ns5:SharedWithUsers" minOccurs="0"/>
                <xsd:element ref="ns5:SharedWithDetails" minOccurs="0"/>
                <xsd:element ref="ns3:MediaServiceGenerationTime" minOccurs="0"/>
                <xsd:element ref="ns3:MediaServiceEventHashCode" minOccurs="0"/>
                <xsd:element ref="ns3:MediaServiceLocatio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672002-f21f-4240-adfb-f0b653fb6fb5"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236a9a4b-a03c-46ba-8ec6-624c184acbc6" elementFormDefault="qualified">
    <xsd:import namespace="http://schemas.microsoft.com/office/2006/documentManagement/types"/>
    <xsd:import namespace="http://schemas.microsoft.com/office/infopath/2007/PartnerControls"/>
    <xsd:element name="Audience" ma:index="11" ma:displayName="Audience" ma:format="Dropdown" ma:internalName="Audience">
      <xsd:simpleType>
        <xsd:restriction base="dms:Choice">
          <xsd:enumeration value="Primary"/>
          <xsd:enumeration value="11-18"/>
          <xsd:enumeration value="Both"/>
          <xsd:enumeration value="N/A"/>
        </xsd:restriction>
      </xsd:simpleType>
    </xsd:element>
    <xsd:element name="Activity" ma:index="12" nillable="true" ma:displayName="Activity" ma:default="Advent" ma:format="Dropdown" ma:internalName="Activity">
      <xsd:simpleType>
        <xsd:restriction base="dms:Choice">
          <xsd:enumeration value="Advent"/>
          <xsd:enumeration value="CAFOD Clubs"/>
          <xsd:enumeration value="Campaigns"/>
          <xsd:enumeration value="Fairtrade"/>
          <xsd:enumeration value="Faith in Action"/>
          <xsd:enumeration value="Harvest"/>
          <xsd:enumeration value="Lent"/>
          <xsd:enumeration value="Other Curriculum"/>
          <xsd:enumeration value="Prayer and Worship"/>
          <xsd:enumeration value="RE Curriculum"/>
          <xsd:enumeration value="Sport"/>
          <xsd:enumeration value="World Gifts"/>
        </xsd:restriction>
      </xsd:simpleType>
    </xsd:element>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AutoTags" ma:index="16" nillable="true" ma:displayName="MediaServiceAutoTags" ma:internalName="MediaServiceAutoTags"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element name="MediaServiceAutoKeyPoints" ma:index="24" nillable="true" ma:displayName="MediaServiceAutoKeyPoints" ma:hidden="true" ma:internalName="MediaServiceAutoKeyPoints" ma:readOnly="true">
      <xsd:simpleType>
        <xsd:restriction base="dms:Note"/>
      </xsd:simpleType>
    </xsd:element>
    <xsd:element name="MediaServiceKeyPoints" ma:index="25"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13"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bdf04112-6931-4610-9724-cd62e91446a3"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8341477C-EB42-4279-B492-F2517F04CA9B}">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04672002-f21f-4240-adfb-f0b653fb6fb5"/>
    <ds:schemaRef ds:uri="236a9a4b-a03c-46ba-8ec6-624c184acbc6"/>
    <ds:schemaRef ds:uri="http://purl.org/dc/terms/"/>
    <ds:schemaRef ds:uri="bdf04112-6931-4610-9724-cd62e91446a3"/>
    <ds:schemaRef ds:uri="http://schemas.microsoft.com/sharepoint/v3/fields"/>
    <ds:schemaRef ds:uri="http://www.w3.org/XML/1998/namespace"/>
    <ds:schemaRef ds:uri="http://purl.org/dc/dcmitype/"/>
  </ds:schemaRefs>
</ds:datastoreItem>
</file>

<file path=customXml/itemProps2.xml><?xml version="1.0" encoding="utf-8"?>
<ds:datastoreItem xmlns:ds="http://schemas.openxmlformats.org/officeDocument/2006/customXml" ds:itemID="{130C4860-7FDE-4E24-A21B-2C5CD74CE56C}">
  <ds:schemaRefs>
    <ds:schemaRef ds:uri="http://schemas.microsoft.com/sharepoint/v3/contenttype/forms"/>
  </ds:schemaRefs>
</ds:datastoreItem>
</file>

<file path=customXml/itemProps3.xml><?xml version="1.0" encoding="utf-8"?>
<ds:datastoreItem xmlns:ds="http://schemas.openxmlformats.org/officeDocument/2006/customXml" ds:itemID="{3EA76E76-A44B-43AF-899D-4773C2FC4E1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4672002-f21f-4240-adfb-f0b653fb6fb5"/>
    <ds:schemaRef ds:uri="236a9a4b-a03c-46ba-8ec6-624c184acbc6"/>
    <ds:schemaRef ds:uri="http://schemas.microsoft.com/sharepoint/v3/fields"/>
    <ds:schemaRef ds:uri="bdf04112-6931-4610-9724-cd62e91446a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67A6B13D-06E1-4423-B77D-B8B075BAC74E}">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421</TotalTime>
  <Words>1026</Words>
  <Application>Microsoft Office PowerPoint</Application>
  <PresentationFormat>Widescreen</PresentationFormat>
  <Paragraphs>119</Paragraphs>
  <Slides>18</Slides>
  <Notes>16</Notes>
  <HiddenSlides>0</HiddenSlides>
  <MMClips>0</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18</vt:i4>
      </vt:variant>
    </vt:vector>
  </HeadingPairs>
  <TitlesOfParts>
    <vt:vector size="28" baseType="lpstr">
      <vt:lpstr>Arial</vt:lpstr>
      <vt:lpstr>Calibri</vt:lpstr>
      <vt:lpstr>Calibri Light</vt:lpstr>
      <vt:lpstr>Century Gothic</vt:lpstr>
      <vt:lpstr>Times New Roman</vt:lpstr>
      <vt:lpstr>1_Office Theme</vt:lpstr>
      <vt:lpstr>Custom Design</vt:lpstr>
      <vt:lpstr>1_Custom Design</vt:lpstr>
      <vt:lpstr>2_Custom Design</vt:lpstr>
      <vt:lpstr>3_Custom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Patrick</dc:creator>
  <cp:lastModifiedBy>Kathleen O'Brien</cp:lastModifiedBy>
  <cp:revision>56</cp:revision>
  <dcterms:created xsi:type="dcterms:W3CDTF">2020-03-09T12:21:40Z</dcterms:created>
  <dcterms:modified xsi:type="dcterms:W3CDTF">2021-03-31T14:50:49Z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0x01010096472308B02E1E4A9F4BBEA19176AB65</vt:lpwstr>
  </property>
  <property fmtid="{D5CDD505-2E9C-101B-9397-08002B2CF9AE}" pid="3" name="_dlc_DocIdItemGuid">
    <vt:lpwstr>dc36be2c-d01e-453d-97a1-cbb2ef45f9f3</vt:lpwstr>
  </property>
</Properties>
</file>