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FE0FBF-4819-4477-9F86-3BDDBC7AF919}" v="9" dt="2021-09-13T08:39:42.9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69377-ED7B-4DBC-803E-D1B5C33AF894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2DC2B-B119-44CC-B575-C563AD70BD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207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69377-ED7B-4DBC-803E-D1B5C33AF894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2DC2B-B119-44CC-B575-C563AD70BD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552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69377-ED7B-4DBC-803E-D1B5C33AF894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2DC2B-B119-44CC-B575-C563AD70BD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50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69377-ED7B-4DBC-803E-D1B5C33AF894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2DC2B-B119-44CC-B575-C563AD70BD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386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69377-ED7B-4DBC-803E-D1B5C33AF894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2DC2B-B119-44CC-B575-C563AD70BD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57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69377-ED7B-4DBC-803E-D1B5C33AF894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2DC2B-B119-44CC-B575-C563AD70BD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969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69377-ED7B-4DBC-803E-D1B5C33AF894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2DC2B-B119-44CC-B575-C563AD70BD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988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69377-ED7B-4DBC-803E-D1B5C33AF894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2DC2B-B119-44CC-B575-C563AD70BD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085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69377-ED7B-4DBC-803E-D1B5C33AF894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2DC2B-B119-44CC-B575-C563AD70BD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320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69377-ED7B-4DBC-803E-D1B5C33AF894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2DC2B-B119-44CC-B575-C563AD70BD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701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69377-ED7B-4DBC-803E-D1B5C33AF894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2DC2B-B119-44CC-B575-C563AD70BD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840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69377-ED7B-4DBC-803E-D1B5C33AF894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2DC2B-B119-44CC-B575-C563AD70BD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234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mail signature"/>
          <p:cNvPicPr/>
          <p:nvPr/>
        </p:nvPicPr>
        <p:blipFill>
          <a:blip r:embed="rId2"/>
          <a:srcRect b="27751"/>
          <a:stretch>
            <a:fillRect/>
          </a:stretch>
        </p:blipFill>
        <p:spPr>
          <a:xfrm>
            <a:off x="8939568" y="112713"/>
            <a:ext cx="2875915" cy="958215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2050" name="Picture 2" descr="Back to School Park and Pray Ministry - Sharing Horiz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4949" y="1345474"/>
            <a:ext cx="5693291" cy="1912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70193" y="3791635"/>
            <a:ext cx="108786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0" i="0" dirty="0">
                <a:effectLst/>
                <a:latin typeface="Adobe Hebrew" panose="02040503050201020203" pitchFamily="18" charset="-79"/>
                <a:cs typeface="Adobe Hebrew" panose="02040503050201020203" pitchFamily="18" charset="-79"/>
              </a:rPr>
              <a:t>During this uncertain time prayer is more important than ever.</a:t>
            </a:r>
          </a:p>
          <a:p>
            <a:pPr algn="ctr"/>
            <a:endParaRPr lang="en-GB" sz="2400" b="0" i="0" dirty="0">
              <a:effectLst/>
              <a:latin typeface="Adobe Hebrew" panose="02040503050201020203" pitchFamily="18" charset="-79"/>
              <a:cs typeface="Adobe Hebrew" panose="02040503050201020203" pitchFamily="18" charset="-79"/>
            </a:endParaRPr>
          </a:p>
          <a:p>
            <a:pPr algn="ctr"/>
            <a:r>
              <a:rPr lang="en-GB" sz="2400" dirty="0">
                <a:latin typeface="Adobe Hebrew" panose="02040503050201020203" pitchFamily="18" charset="-79"/>
                <a:cs typeface="Adobe Hebrew" panose="02040503050201020203" pitchFamily="18" charset="-79"/>
              </a:rPr>
              <a:t>All of the schools of the Diocese need our prayers and so each week we shall pray for different, specific schools and all that work and learn in them.</a:t>
            </a:r>
          </a:p>
          <a:p>
            <a:pPr algn="ctr"/>
            <a:endParaRPr lang="en-GB" sz="2400" dirty="0">
              <a:latin typeface="Adobe Hebrew" panose="02040503050201020203" pitchFamily="18" charset="-79"/>
              <a:cs typeface="Adobe Hebrew" panose="02040503050201020203" pitchFamily="18" charset="-79"/>
            </a:endParaRPr>
          </a:p>
          <a:p>
            <a:pPr algn="ctr"/>
            <a:r>
              <a:rPr lang="en-GB" sz="2400" dirty="0">
                <a:latin typeface="Adobe Hebrew" panose="02040503050201020203" pitchFamily="18" charset="-79"/>
                <a:cs typeface="Adobe Hebrew" panose="02040503050201020203" pitchFamily="18" charset="-79"/>
              </a:rPr>
              <a:t>Please try to spend some time, each week, thinking and praying for the schools.</a:t>
            </a:r>
          </a:p>
        </p:txBody>
      </p:sp>
    </p:spTree>
    <p:extLst>
      <p:ext uri="{BB962C8B-B14F-4D97-AF65-F5344CB8AC3E}">
        <p14:creationId xmlns:p14="http://schemas.microsoft.com/office/powerpoint/2010/main" val="2072195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01250" y="4611231"/>
            <a:ext cx="998670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Adobe Hebrew" panose="02040503050201020203" pitchFamily="18" charset="-79"/>
                <a:cs typeface="Adobe Hebrew" panose="02040503050201020203" pitchFamily="18" charset="-79"/>
              </a:rPr>
              <a:t>Holy Spirit, be with the children of these schools we pray for this week.</a:t>
            </a:r>
          </a:p>
          <a:p>
            <a:pPr algn="ctr"/>
            <a:r>
              <a:rPr lang="en-GB" sz="2000" b="1" dirty="0">
                <a:latin typeface="Adobe Hebrew" panose="02040503050201020203" pitchFamily="18" charset="-79"/>
                <a:cs typeface="Adobe Hebrew" panose="02040503050201020203" pitchFamily="18" charset="-79"/>
              </a:rPr>
              <a:t>Bless them, their teachers and all who work at the school.</a:t>
            </a:r>
          </a:p>
          <a:p>
            <a:pPr algn="ctr"/>
            <a:r>
              <a:rPr lang="en-GB" sz="2000" b="1" dirty="0">
                <a:latin typeface="Adobe Hebrew" panose="02040503050201020203" pitchFamily="18" charset="-79"/>
                <a:cs typeface="Adobe Hebrew" panose="02040503050201020203" pitchFamily="18" charset="-79"/>
              </a:rPr>
              <a:t>Give strength and grace to their growth, wisdom and understanding to their search for knowledge and  strength to continue to learn despite the difficulties.</a:t>
            </a:r>
          </a:p>
          <a:p>
            <a:pPr algn="ctr"/>
            <a:r>
              <a:rPr lang="en-GB" sz="2000" b="1" dirty="0">
                <a:latin typeface="Adobe Hebrew" panose="02040503050201020203" pitchFamily="18" charset="-79"/>
                <a:cs typeface="Adobe Hebrew" panose="02040503050201020203" pitchFamily="18" charset="-79"/>
              </a:rPr>
              <a:t>Thank you, Lord for the gifts that they all bring to their community. </a:t>
            </a:r>
          </a:p>
          <a:p>
            <a:pPr algn="ctr"/>
            <a:r>
              <a:rPr lang="en-GB" sz="2000" b="1" dirty="0">
                <a:latin typeface="Adobe Hebrew" panose="02040503050201020203" pitchFamily="18" charset="-79"/>
                <a:cs typeface="Adobe Hebrew" panose="02040503050201020203" pitchFamily="18" charset="-79"/>
              </a:rPr>
              <a:t>May everyone connected with the school remain safe and well.</a:t>
            </a:r>
          </a:p>
          <a:p>
            <a:pPr algn="ctr"/>
            <a:r>
              <a:rPr lang="en-GB" sz="2000" b="1" dirty="0">
                <a:latin typeface="Adobe Hebrew" panose="02040503050201020203" pitchFamily="18" charset="-79"/>
                <a:cs typeface="Adobe Hebrew" panose="02040503050201020203" pitchFamily="18" charset="-79"/>
              </a:rPr>
              <a:t>Amen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96534" y="3615769"/>
            <a:ext cx="33079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Adobe Hebrew" panose="02040503050201020203" pitchFamily="18" charset="-79"/>
                <a:cs typeface="Adobe Hebrew" panose="02040503050201020203" pitchFamily="18" charset="-79"/>
              </a:rPr>
              <a:t>Christ the King Primary School</a:t>
            </a:r>
          </a:p>
          <a:p>
            <a:pPr algn="ctr"/>
            <a:r>
              <a:rPr lang="en-GB" sz="1600" b="1" dirty="0">
                <a:latin typeface="Adobe Hebrew" panose="02040503050201020203" pitchFamily="18" charset="-79"/>
                <a:cs typeface="Adobe Hebrew" panose="02040503050201020203" pitchFamily="18" charset="-79"/>
              </a:rPr>
              <a:t>Bristol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79378" y="3615769"/>
            <a:ext cx="33079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Adobe Hebrew" panose="02040503050201020203" pitchFamily="18" charset="-79"/>
                <a:cs typeface="Adobe Hebrew" panose="02040503050201020203" pitchFamily="18" charset="-79"/>
              </a:rPr>
              <a:t>Holy Cross Primary School</a:t>
            </a:r>
          </a:p>
          <a:p>
            <a:pPr algn="ctr"/>
            <a:r>
              <a:rPr lang="en-GB" sz="1600" b="1" dirty="0">
                <a:latin typeface="Adobe Hebrew" panose="02040503050201020203" pitchFamily="18" charset="-79"/>
                <a:cs typeface="Adobe Hebrew" panose="02040503050201020203" pitchFamily="18" charset="-79"/>
              </a:rPr>
              <a:t>Bristol</a:t>
            </a:r>
          </a:p>
        </p:txBody>
      </p:sp>
      <p:pic>
        <p:nvPicPr>
          <p:cNvPr id="1036" name="Picture 12" descr="Back to School Park and Pray Ministry - Sharing Horiz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69" y="211922"/>
            <a:ext cx="1770871" cy="59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580091" y="509373"/>
            <a:ext cx="56780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Adobe Hebrew" panose="02040503050201020203" pitchFamily="18" charset="-79"/>
                <a:cs typeface="Adobe Hebrew" panose="02040503050201020203" pitchFamily="18" charset="-79"/>
              </a:rPr>
              <a:t>This week we pray for: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D7A1952-8AB0-4DAB-8607-045AF1F728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7916" y="1373526"/>
            <a:ext cx="2065212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DD34AC2-EB95-46AE-BFB5-93F00F6FD9F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37" b="6969"/>
          <a:stretch/>
        </p:blipFill>
        <p:spPr>
          <a:xfrm>
            <a:off x="7103865" y="1279673"/>
            <a:ext cx="2459001" cy="2273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721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55095231A0A1498CDB20ECF39817BE" ma:contentTypeVersion="13" ma:contentTypeDescription="Create a new document." ma:contentTypeScope="" ma:versionID="d8a5c9dcab481f60c48920c78b30afe3">
  <xsd:schema xmlns:xsd="http://www.w3.org/2001/XMLSchema" xmlns:xs="http://www.w3.org/2001/XMLSchema" xmlns:p="http://schemas.microsoft.com/office/2006/metadata/properties" xmlns:ns2="c5660791-0e2a-47f4-ae29-49dffd83ee61" xmlns:ns3="b9c10a64-b77e-4217-8b26-246d3c408ab4" targetNamespace="http://schemas.microsoft.com/office/2006/metadata/properties" ma:root="true" ma:fieldsID="cdd95023a6896419ddc1cb58f0f442ff" ns2:_="" ns3:_="">
    <xsd:import namespace="c5660791-0e2a-47f4-ae29-49dffd83ee61"/>
    <xsd:import namespace="b9c10a64-b77e-4217-8b26-246d3c408a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660791-0e2a-47f4-ae29-49dffd83ee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c10a64-b77e-4217-8b26-246d3c408ab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F580335-258F-48FD-ADAC-3F94E0CC80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660791-0e2a-47f4-ae29-49dffd83ee61"/>
    <ds:schemaRef ds:uri="b9c10a64-b77e-4217-8b26-246d3c408a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474D9C1-0BE7-4B0F-9F2C-F4A6B4B0F3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0C7C23-8F2D-4F7C-A117-1357A845415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158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Adobe Hebrew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St Bernadette Secondary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Loud</dc:creator>
  <cp:lastModifiedBy>Louise White</cp:lastModifiedBy>
  <cp:revision>7</cp:revision>
  <dcterms:created xsi:type="dcterms:W3CDTF">2021-01-21T10:25:56Z</dcterms:created>
  <dcterms:modified xsi:type="dcterms:W3CDTF">2021-09-13T08:40:25Z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0x0101007555095231A0A1498CDB20ECF39817BE</vt:lpwstr>
  </property>
</Properties>
</file>