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9259A2-A7BC-011A-9775-CCB1437853A9}" v="94" dt="2024-02-26T15:54:11.9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578"/>
    <p:restoredTop sz="96035"/>
  </p:normalViewPr>
  <p:slideViewPr>
    <p:cSldViewPr snapToGrid="0">
      <p:cViewPr varScale="1">
        <p:scale>
          <a:sx n="71" d="100"/>
          <a:sy n="71" d="100"/>
        </p:scale>
        <p:origin x="184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 Rooney" userId="S::kro@sjcs.org.uk::02fae043-562f-4d37-a34b-cbd5e1da1122" providerId="AD" clId="Web-{149259A2-A7BC-011A-9775-CCB1437853A9}"/>
    <pc:docChg chg="modSld">
      <pc:chgData name="K Rooney" userId="S::kro@sjcs.org.uk::02fae043-562f-4d37-a34b-cbd5e1da1122" providerId="AD" clId="Web-{149259A2-A7BC-011A-9775-CCB1437853A9}" dt="2024-02-26T15:54:11.907" v="79" actId="1076"/>
      <pc:docMkLst>
        <pc:docMk/>
      </pc:docMkLst>
      <pc:sldChg chg="modSp">
        <pc:chgData name="K Rooney" userId="S::kro@sjcs.org.uk::02fae043-562f-4d37-a34b-cbd5e1da1122" providerId="AD" clId="Web-{149259A2-A7BC-011A-9775-CCB1437853A9}" dt="2024-02-26T15:54:11.907" v="79" actId="1076"/>
        <pc:sldMkLst>
          <pc:docMk/>
          <pc:sldMk cId="1996822298" sldId="257"/>
        </pc:sldMkLst>
        <pc:graphicFrameChg chg="mod modGraphic">
          <ac:chgData name="K Rooney" userId="S::kro@sjcs.org.uk::02fae043-562f-4d37-a34b-cbd5e1da1122" providerId="AD" clId="Web-{149259A2-A7BC-011A-9775-CCB1437853A9}" dt="2024-02-26T15:54:05.969" v="78"/>
          <ac:graphicFrameMkLst>
            <pc:docMk/>
            <pc:sldMk cId="1996822298" sldId="257"/>
            <ac:graphicFrameMk id="2" creationId="{C0E84543-A929-6849-5E0E-95389AF7A5C9}"/>
          </ac:graphicFrameMkLst>
        </pc:graphicFrameChg>
        <pc:graphicFrameChg chg="mod">
          <ac:chgData name="K Rooney" userId="S::kro@sjcs.org.uk::02fae043-562f-4d37-a34b-cbd5e1da1122" providerId="AD" clId="Web-{149259A2-A7BC-011A-9775-CCB1437853A9}" dt="2024-02-26T15:54:11.907" v="79" actId="1076"/>
          <ac:graphicFrameMkLst>
            <pc:docMk/>
            <pc:sldMk cId="1996822298" sldId="257"/>
            <ac:graphicFrameMk id="5" creationId="{ED7AB250-D948-AC54-CFA8-3FE58919DA6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8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8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8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51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7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7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6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6E5B-362B-6C45-9899-0831E9B4B9C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4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FC6E5B-362B-6C45-9899-0831E9B4B9C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549BF1-F129-4949-8C41-312CE828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8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B0B101-D0E9-D7F9-803C-2644E3FC06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51BDFE-C8EE-FAD2-73FD-894B22BA26BA}"/>
              </a:ext>
            </a:extLst>
          </p:cNvPr>
          <p:cNvSpPr txBox="1"/>
          <p:nvPr/>
        </p:nvSpPr>
        <p:spPr>
          <a:xfrm>
            <a:off x="556403" y="0"/>
            <a:ext cx="5745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Geography Year 7 Term 4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How does weather affect us?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D7AB250-D948-AC54-CFA8-3FE58919D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021562"/>
              </p:ext>
            </p:extLst>
          </p:nvPr>
        </p:nvGraphicFramePr>
        <p:xfrm>
          <a:off x="187623" y="587674"/>
          <a:ext cx="6425448" cy="3589570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5559872">
                  <a:extLst>
                    <a:ext uri="{9D8B030D-6E8A-4147-A177-3AD203B41FA5}">
                      <a16:colId xmlns:a16="http://schemas.microsoft.com/office/drawing/2014/main" val="1696458064"/>
                    </a:ext>
                  </a:extLst>
                </a:gridCol>
                <a:gridCol w="865576">
                  <a:extLst>
                    <a:ext uri="{9D8B030D-6E8A-4147-A177-3AD203B41FA5}">
                      <a16:colId xmlns:a16="http://schemas.microsoft.com/office/drawing/2014/main" val="1945155900"/>
                    </a:ext>
                  </a:extLst>
                </a:gridCol>
              </a:tblGrid>
              <a:tr h="358957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Learning Checklist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329045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How can we measure and record the weather?</a:t>
                      </a:r>
                      <a:endParaRPr lang="en-GB" sz="14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944767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How does Britain’s climate vary?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172948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What is the water cycle?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553784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What are the different types of cloud?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504814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What are the different types of rainfall?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105144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What is an anticyclone?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120800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What causes storms? Depressions and low-pressure systems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0912881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How can local features affect temperature and wind?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046272"/>
                  </a:ext>
                </a:extLst>
              </a:tr>
              <a:tr h="3589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/>
                          </a:solidFill>
                          <a:effectLst/>
                        </a:rPr>
                        <a:t>Where do hurricanes occur?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53682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0E84543-A929-6849-5E0E-95389AF7A5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377169"/>
              </p:ext>
            </p:extLst>
          </p:nvPr>
        </p:nvGraphicFramePr>
        <p:xfrm>
          <a:off x="173989" y="4316165"/>
          <a:ext cx="6542862" cy="5603422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163297">
                  <a:extLst>
                    <a:ext uri="{9D8B030D-6E8A-4147-A177-3AD203B41FA5}">
                      <a16:colId xmlns:a16="http://schemas.microsoft.com/office/drawing/2014/main" val="1696458064"/>
                    </a:ext>
                  </a:extLst>
                </a:gridCol>
                <a:gridCol w="5379565">
                  <a:extLst>
                    <a:ext uri="{9D8B030D-6E8A-4147-A177-3AD203B41FA5}">
                      <a16:colId xmlns:a16="http://schemas.microsoft.com/office/drawing/2014/main" val="1945155900"/>
                    </a:ext>
                  </a:extLst>
                </a:gridCol>
              </a:tblGrid>
              <a:tr h="317863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 terms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329045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Air mass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large volume of air in the atmosphere that is mostly uniform in temperature and moisture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944767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Air pressure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force exerted on a surface by the air above it as gravity pulls it to Earth.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27920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climate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long-term pattern of weather in a particular area, usually tracked over 30 years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355719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Cloud cover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fraction of the sky obscured by clouds on average when observed from a particular location.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341819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Convectional rainfall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occurs when the heated air from the earth's surface rises upwards along with the water vapour and gets condensed when it reaches a higher altitude.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172948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depression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area of low pressure where the air is rising.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553784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drought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period of time when an area or region experiences below-normal precipitation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504814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precipitation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 water released from clouds in the form of rain, freezing rain, sleet, snow, or hail.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105144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temperature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degree of hotness or coldness of the atmosphere on some chosen scale.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120800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Warm and cold fronts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weather front is a transition zone between two </a:t>
                      </a:r>
                      <a:r>
                        <a:rPr lang="en-GB" sz="1200" b="0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 air masses at the Earth's surface. Cold Front: When a colder airmass displaces a warmer airmass. Warm Front: When a warmer airmass displaces a colder airmass.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0912881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weather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 the state of the atmosphere, including temperature, atmospheric pressure, wind, humidity, precipitation, and cloud cover.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768229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Wind speed and direction</a:t>
                      </a: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Wind direction can be determined by using a weather/wind vane. Wind speed can be measured using an anemometer.</a:t>
                      </a:r>
                      <a:endParaRPr lang="en-US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564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822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9885185-9422-46fb-b5d8-262d690fc5af">
      <Terms xmlns="http://schemas.microsoft.com/office/infopath/2007/PartnerControls"/>
    </lcf76f155ced4ddcb4097134ff3c332f>
    <TaxCatchAll xmlns="81c69a29-c92c-46c2-9bbd-f1d113e42c5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9B9991806E8047925EE1843F763925" ma:contentTypeVersion="18" ma:contentTypeDescription="Create a new document." ma:contentTypeScope="" ma:versionID="111ec7e599dc3f8f6e7266c78fbaaf1e">
  <xsd:schema xmlns:xsd="http://www.w3.org/2001/XMLSchema" xmlns:xs="http://www.w3.org/2001/XMLSchema" xmlns:p="http://schemas.microsoft.com/office/2006/metadata/properties" xmlns:ns2="a9885185-9422-46fb-b5d8-262d690fc5af" xmlns:ns3="81c69a29-c92c-46c2-9bbd-f1d113e42c53" targetNamespace="http://schemas.microsoft.com/office/2006/metadata/properties" ma:root="true" ma:fieldsID="072b1b92bf96339d9a699e9649793b19" ns2:_="" ns3:_="">
    <xsd:import namespace="a9885185-9422-46fb-b5d8-262d690fc5af"/>
    <xsd:import namespace="81c69a29-c92c-46c2-9bbd-f1d113e42c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85185-9422-46fb-b5d8-262d690fc5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da40afc-c0fd-4d9c-aa3c-0464fc0e6c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c69a29-c92c-46c2-9bbd-f1d113e42c5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335bd5e-e9c1-491c-a646-e5c2bb7a506f}" ma:internalName="TaxCatchAll" ma:showField="CatchAllData" ma:web="81c69a29-c92c-46c2-9bbd-f1d113e42c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47FD47-BACA-4E4B-8EB3-6180370A354D}">
  <ds:schemaRefs>
    <ds:schemaRef ds:uri="http://schemas.microsoft.com/office/2006/metadata/properties"/>
    <ds:schemaRef ds:uri="http://schemas.microsoft.com/office/infopath/2007/PartnerControls"/>
    <ds:schemaRef ds:uri="a9885185-9422-46fb-b5d8-262d690fc5af"/>
    <ds:schemaRef ds:uri="81c69a29-c92c-46c2-9bbd-f1d113e42c53"/>
  </ds:schemaRefs>
</ds:datastoreItem>
</file>

<file path=customXml/itemProps2.xml><?xml version="1.0" encoding="utf-8"?>
<ds:datastoreItem xmlns:ds="http://schemas.openxmlformats.org/officeDocument/2006/customXml" ds:itemID="{09D07582-1161-484E-90C2-3AA2DA8EB6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976203-A7E3-4CC7-923B-9ECC3F71E9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885185-9422-46fb-b5d8-262d690fc5af"/>
    <ds:schemaRef ds:uri="81c69a29-c92c-46c2-9bbd-f1d113e42c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</TotalTime>
  <Words>101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Hartsmith</dc:creator>
  <cp:lastModifiedBy>Sarah Hartsmith</cp:lastModifiedBy>
  <cp:revision>28</cp:revision>
  <dcterms:created xsi:type="dcterms:W3CDTF">2024-02-25T14:22:24Z</dcterms:created>
  <dcterms:modified xsi:type="dcterms:W3CDTF">2024-02-26T15:54:16Z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0x010100409B9991806E8047925EE1843F763925</vt:lpwstr>
  </property>
  <property fmtid="{D5CDD505-2E9C-101B-9397-08002B2CF9AE}" pid="3" name="MediaServiceImageTags">
    <vt:lpwstr/>
  </property>
</Properties>
</file>