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7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3BF347-D961-019B-F3E1-B1DA344D2540}" v="89" dt="2024-02-27T11:56:10.3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4684"/>
    <p:restoredTop sz="86377"/>
  </p:normalViewPr>
  <p:slideViewPr>
    <p:cSldViewPr snapToGrid="0">
      <p:cViewPr varScale="1">
        <p:scale>
          <a:sx n="66" d="100"/>
          <a:sy n="66" d="100"/>
        </p:scale>
        <p:origin x="1216" y="21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 Rooney" userId="S::kro@sjcs.org.uk::02fae043-562f-4d37-a34b-cbd5e1da1122" providerId="AD" clId="Web-{543BF347-D961-019B-F3E1-B1DA344D2540}"/>
    <pc:docChg chg="modSld">
      <pc:chgData name="K Rooney" userId="S::kro@sjcs.org.uk::02fae043-562f-4d37-a34b-cbd5e1da1122" providerId="AD" clId="Web-{543BF347-D961-019B-F3E1-B1DA344D2540}" dt="2024-02-27T11:56:08.575" v="64"/>
      <pc:docMkLst>
        <pc:docMk/>
      </pc:docMkLst>
      <pc:sldChg chg="modSp">
        <pc:chgData name="K Rooney" userId="S::kro@sjcs.org.uk::02fae043-562f-4d37-a34b-cbd5e1da1122" providerId="AD" clId="Web-{543BF347-D961-019B-F3E1-B1DA344D2540}" dt="2024-02-27T11:56:08.575" v="64"/>
        <pc:sldMkLst>
          <pc:docMk/>
          <pc:sldMk cId="1996822298" sldId="257"/>
        </pc:sldMkLst>
        <pc:graphicFrameChg chg="mod modGraphic">
          <ac:chgData name="K Rooney" userId="S::kro@sjcs.org.uk::02fae043-562f-4d37-a34b-cbd5e1da1122" providerId="AD" clId="Web-{543BF347-D961-019B-F3E1-B1DA344D2540}" dt="2024-02-27T11:56:08.575" v="64"/>
          <ac:graphicFrameMkLst>
            <pc:docMk/>
            <pc:sldMk cId="1996822298" sldId="257"/>
            <ac:graphicFrameMk id="2" creationId="{C0E84543-A929-6849-5E0E-95389AF7A5C9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6E5B-362B-6C45-9899-0831E9B4B9CD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9BF1-F129-4949-8C41-312CE828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9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6E5B-362B-6C45-9899-0831E9B4B9CD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9BF1-F129-4949-8C41-312CE828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86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6E5B-362B-6C45-9899-0831E9B4B9CD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9BF1-F129-4949-8C41-312CE828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080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6E5B-362B-6C45-9899-0831E9B4B9CD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9BF1-F129-4949-8C41-312CE828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487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6E5B-362B-6C45-9899-0831E9B4B9CD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9BF1-F129-4949-8C41-312CE828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64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6E5B-362B-6C45-9899-0831E9B4B9CD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9BF1-F129-4949-8C41-312CE828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451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6E5B-362B-6C45-9899-0831E9B4B9CD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9BF1-F129-4949-8C41-312CE828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17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6E5B-362B-6C45-9899-0831E9B4B9CD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9BF1-F129-4949-8C41-312CE828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4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6E5B-362B-6C45-9899-0831E9B4B9CD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9BF1-F129-4949-8C41-312CE828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79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6E5B-362B-6C45-9899-0831E9B4B9CD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9BF1-F129-4949-8C41-312CE828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069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6E5B-362B-6C45-9899-0831E9B4B9CD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9BF1-F129-4949-8C41-312CE828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49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FC6E5B-362B-6C45-9899-0831E9B4B9CD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549BF1-F129-4949-8C41-312CE828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087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B0B101-D0E9-D7F9-803C-2644E3FC06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551BDFE-C8EE-FAD2-73FD-894B22BA26BA}"/>
              </a:ext>
            </a:extLst>
          </p:cNvPr>
          <p:cNvSpPr txBox="1"/>
          <p:nvPr/>
        </p:nvSpPr>
        <p:spPr>
          <a:xfrm>
            <a:off x="556403" y="0"/>
            <a:ext cx="5745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Geography Year 8 Term 4</a:t>
            </a:r>
          </a:p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How do climate zones vary around the world?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D7AB250-D948-AC54-CFA8-3FE58919DA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070685"/>
              </p:ext>
            </p:extLst>
          </p:nvPr>
        </p:nvGraphicFramePr>
        <p:xfrm>
          <a:off x="187623" y="737558"/>
          <a:ext cx="6425448" cy="2512699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5559872">
                  <a:extLst>
                    <a:ext uri="{9D8B030D-6E8A-4147-A177-3AD203B41FA5}">
                      <a16:colId xmlns:a16="http://schemas.microsoft.com/office/drawing/2014/main" val="1696458064"/>
                    </a:ext>
                  </a:extLst>
                </a:gridCol>
                <a:gridCol w="865576">
                  <a:extLst>
                    <a:ext uri="{9D8B030D-6E8A-4147-A177-3AD203B41FA5}">
                      <a16:colId xmlns:a16="http://schemas.microsoft.com/office/drawing/2014/main" val="1945155900"/>
                    </a:ext>
                  </a:extLst>
                </a:gridCol>
              </a:tblGrid>
              <a:tr h="358957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Learning Checklist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4329045"/>
                  </a:ext>
                </a:extLst>
              </a:tr>
              <a:tr h="35895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</a:rPr>
                        <a:t>What is climate?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9944767"/>
                  </a:ext>
                </a:extLst>
              </a:tr>
              <a:tr h="35895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</a:rPr>
                        <a:t>What factors influence climate?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5172948"/>
                  </a:ext>
                </a:extLst>
              </a:tr>
              <a:tr h="35895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</a:rPr>
                        <a:t>How are climates around the world different?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553784"/>
                  </a:ext>
                </a:extLst>
              </a:tr>
              <a:tr h="35895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</a:rPr>
                        <a:t>What are Africa’s four main biomes?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8504814"/>
                  </a:ext>
                </a:extLst>
              </a:tr>
              <a:tr h="35895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</a:rPr>
                        <a:t>What</a:t>
                      </a:r>
                      <a:r>
                        <a:rPr lang="en-GB" sz="1400" b="0" i="0" baseline="0" dirty="0">
                          <a:solidFill>
                            <a:schemeClr val="tx1"/>
                          </a:solidFill>
                          <a:effectLst/>
                        </a:rPr>
                        <a:t> is the climate like in the Horn of Africa?</a:t>
                      </a:r>
                      <a:endParaRPr lang="en-GB" sz="14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7105144"/>
                  </a:ext>
                </a:extLst>
              </a:tr>
              <a:tr h="35895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</a:rPr>
                        <a:t>What are Russia’s climate zones and biomes?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2120800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0E84543-A929-6849-5E0E-95389AF7A5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603996"/>
              </p:ext>
            </p:extLst>
          </p:nvPr>
        </p:nvGraphicFramePr>
        <p:xfrm>
          <a:off x="187623" y="3340803"/>
          <a:ext cx="6425448" cy="6286501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1367596">
                  <a:extLst>
                    <a:ext uri="{9D8B030D-6E8A-4147-A177-3AD203B41FA5}">
                      <a16:colId xmlns:a16="http://schemas.microsoft.com/office/drawing/2014/main" val="1696458064"/>
                    </a:ext>
                  </a:extLst>
                </a:gridCol>
                <a:gridCol w="5057852">
                  <a:extLst>
                    <a:ext uri="{9D8B030D-6E8A-4147-A177-3AD203B41FA5}">
                      <a16:colId xmlns:a16="http://schemas.microsoft.com/office/drawing/2014/main" val="1945155900"/>
                    </a:ext>
                  </a:extLst>
                </a:gridCol>
              </a:tblGrid>
              <a:tr h="317863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Key terms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4329045"/>
                  </a:ext>
                </a:extLst>
              </a:tr>
              <a:tr h="317863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altitude</a:t>
                      </a: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height above sea level 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9944767"/>
                  </a:ext>
                </a:extLst>
              </a:tr>
              <a:tr h="317863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biomes</a:t>
                      </a: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 large scale ecosystems. They are defined by factors such as climate, soils and vegetation.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127920"/>
                  </a:ext>
                </a:extLst>
              </a:tr>
              <a:tr h="317863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climate</a:t>
                      </a: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average atmospheric conditions found in a given area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4355719"/>
                  </a:ext>
                </a:extLst>
              </a:tr>
              <a:tr h="317863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Climate regions</a:t>
                      </a: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include polar, temperate, Mediterranean, arid, tropical and mountain climates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3341819"/>
                  </a:ext>
                </a:extLst>
              </a:tr>
              <a:tr h="317863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desertification</a:t>
                      </a: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 the process of land turning into desert. 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5172948"/>
                  </a:ext>
                </a:extLst>
              </a:tr>
              <a:tr h="317863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Hot desert</a:t>
                      </a: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 a hot and dry area with very little precipitation and low biodiversity.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553784"/>
                  </a:ext>
                </a:extLst>
              </a:tr>
              <a:tr h="317863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latitude</a:t>
                      </a: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geographical coordinates that are used to specify the north and south sides of the Earth.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8504814"/>
                  </a:ext>
                </a:extLst>
              </a:tr>
              <a:tr h="317863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Northern hemisphere</a:t>
                      </a: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 the section of the Earth that is north of the Equator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7105144"/>
                  </a:ext>
                </a:extLst>
              </a:tr>
              <a:tr h="317863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rainforest</a:t>
                      </a: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areas that are full of tall trees and get a high amount of rainfall.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2120800"/>
                  </a:ext>
                </a:extLst>
              </a:tr>
              <a:tr h="317863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savanna</a:t>
                      </a: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mixed woodland-grassland</a:t>
                      </a: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0912881"/>
                  </a:ext>
                </a:extLst>
              </a:tr>
              <a:tr h="181848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seasons</a:t>
                      </a: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period of the year that is distinguished by special climate conditions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4768229"/>
                  </a:ext>
                </a:extLst>
              </a:tr>
              <a:tr h="181848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semi-desert</a:t>
                      </a: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 arid area that has some of the characteristics of a desert but has greater annual precipitation.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58277"/>
                  </a:ext>
                </a:extLst>
              </a:tr>
              <a:tr h="181848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Southern hemisphere</a:t>
                      </a: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area of the Earth located south of the equator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1319805"/>
                  </a:ext>
                </a:extLst>
              </a:tr>
              <a:tr h="181848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Steppe</a:t>
                      </a: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 a dry, grassy plain. Steppes occur in temperate climates, which lie between the tropics and polar regions.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9570489"/>
                  </a:ext>
                </a:extLst>
              </a:tr>
              <a:tr h="181848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Taiga</a:t>
                      </a: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 a forest of the cold, subarctic region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3299862"/>
                  </a:ext>
                </a:extLst>
              </a:tr>
              <a:tr h="181848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tundra</a:t>
                      </a: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 a large, barren region with no trees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5768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6822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9885185-9422-46fb-b5d8-262d690fc5af">
      <Terms xmlns="http://schemas.microsoft.com/office/infopath/2007/PartnerControls"/>
    </lcf76f155ced4ddcb4097134ff3c332f>
    <TaxCatchAll xmlns="81c69a29-c92c-46c2-9bbd-f1d113e42c5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9B9991806E8047925EE1843F763925" ma:contentTypeVersion="18" ma:contentTypeDescription="Create a new document." ma:contentTypeScope="" ma:versionID="111ec7e599dc3f8f6e7266c78fbaaf1e">
  <xsd:schema xmlns:xsd="http://www.w3.org/2001/XMLSchema" xmlns:xs="http://www.w3.org/2001/XMLSchema" xmlns:p="http://schemas.microsoft.com/office/2006/metadata/properties" xmlns:ns2="a9885185-9422-46fb-b5d8-262d690fc5af" xmlns:ns3="81c69a29-c92c-46c2-9bbd-f1d113e42c53" targetNamespace="http://schemas.microsoft.com/office/2006/metadata/properties" ma:root="true" ma:fieldsID="072b1b92bf96339d9a699e9649793b19" ns2:_="" ns3:_="">
    <xsd:import namespace="a9885185-9422-46fb-b5d8-262d690fc5af"/>
    <xsd:import namespace="81c69a29-c92c-46c2-9bbd-f1d113e42c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885185-9422-46fb-b5d8-262d690fc5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da40afc-c0fd-4d9c-aa3c-0464fc0e6c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c69a29-c92c-46c2-9bbd-f1d113e42c5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335bd5e-e9c1-491c-a646-e5c2bb7a506f}" ma:internalName="TaxCatchAll" ma:showField="CatchAllData" ma:web="81c69a29-c92c-46c2-9bbd-f1d113e42c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015F7A-1E3E-4C4B-9FAF-D665C37947F0}">
  <ds:schemaRefs>
    <ds:schemaRef ds:uri="http://schemas.microsoft.com/office/2006/metadata/properties"/>
    <ds:schemaRef ds:uri="http://schemas.microsoft.com/office/infopath/2007/PartnerControls"/>
    <ds:schemaRef ds:uri="a9885185-9422-46fb-b5d8-262d690fc5af"/>
    <ds:schemaRef ds:uri="81c69a29-c92c-46c2-9bbd-f1d113e42c53"/>
  </ds:schemaRefs>
</ds:datastoreItem>
</file>

<file path=customXml/itemProps2.xml><?xml version="1.0" encoding="utf-8"?>
<ds:datastoreItem xmlns:ds="http://schemas.openxmlformats.org/officeDocument/2006/customXml" ds:itemID="{5603F8CC-EC13-44EC-A48F-314AF7BBD8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1B16E49-50C3-44C4-ACAD-C4E1C3AC71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885185-9422-46fb-b5d8-262d690fc5af"/>
    <ds:schemaRef ds:uri="81c69a29-c92c-46c2-9bbd-f1d113e42c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</TotalTime>
  <Words>81</Words>
  <Application>Microsoft Office PowerPoint</Application>
  <PresentationFormat>A4 Paper (210x297 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Hartsmith</dc:creator>
  <cp:lastModifiedBy>Sarah Hartsmith</cp:lastModifiedBy>
  <cp:revision>29</cp:revision>
  <dcterms:created xsi:type="dcterms:W3CDTF">2024-02-25T14:22:24Z</dcterms:created>
  <dcterms:modified xsi:type="dcterms:W3CDTF">2024-02-27T11:56:10Z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0x010100409B9991806E8047925EE1843F763925</vt:lpwstr>
  </property>
  <property fmtid="{D5CDD505-2E9C-101B-9397-08002B2CF9AE}" pid="3" name="MediaServiceImageTags">
    <vt:lpwstr/>
  </property>
</Properties>
</file>