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373" r:id="rId6"/>
    <p:sldId id="258" r:id="rId7"/>
    <p:sldId id="286" r:id="rId8"/>
    <p:sldId id="259" r:id="rId9"/>
    <p:sldId id="266" r:id="rId10"/>
    <p:sldId id="267" r:id="rId11"/>
    <p:sldId id="270" r:id="rId12"/>
    <p:sldId id="262" r:id="rId13"/>
    <p:sldId id="275" r:id="rId14"/>
    <p:sldId id="276" r:id="rId15"/>
    <p:sldId id="274" r:id="rId16"/>
    <p:sldId id="279" r:id="rId17"/>
    <p:sldId id="283" r:id="rId18"/>
    <p:sldId id="288" r:id="rId19"/>
    <p:sldId id="287" r:id="rId20"/>
    <p:sldId id="284" r:id="rId21"/>
    <p:sldId id="261" r:id="rId22"/>
    <p:sldId id="278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160646-CD3E-442C-8140-3DC55DBB59B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D90E58-8A46-44F5-8211-7451BCB7535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2F348F7-808C-42FA-A89E-CB902FBED50C}" type="parTrans" cxnId="{E290ABB0-D73F-48B9-9BB3-FFD7EDEC3E75}">
      <dgm:prSet/>
      <dgm:spPr/>
      <dgm:t>
        <a:bodyPr/>
        <a:lstStyle/>
        <a:p>
          <a:endParaRPr lang="en-US"/>
        </a:p>
      </dgm:t>
    </dgm:pt>
    <dgm:pt modelId="{3337C837-3811-414A-8384-59CFE094CF3A}" type="sibTrans" cxnId="{E290ABB0-D73F-48B9-9BB3-FFD7EDEC3E75}">
      <dgm:prSet/>
      <dgm:spPr/>
      <dgm:t>
        <a:bodyPr/>
        <a:lstStyle/>
        <a:p>
          <a:endParaRPr lang="en-US"/>
        </a:p>
      </dgm:t>
    </dgm:pt>
    <dgm:pt modelId="{431F3937-D83A-40B0-868D-EEDAEEABFC51}" type="pres">
      <dgm:prSet presAssocID="{46160646-CD3E-442C-8140-3DC55DBB59B0}" presName="root" presStyleCnt="0">
        <dgm:presLayoutVars>
          <dgm:dir/>
          <dgm:resizeHandles val="exact"/>
        </dgm:presLayoutVars>
      </dgm:prSet>
      <dgm:spPr/>
    </dgm:pt>
    <dgm:pt modelId="{41AB2503-4BB1-48BD-9F58-AA6D810DCD09}" type="pres">
      <dgm:prSet presAssocID="{D2D90E58-8A46-44F5-8211-7451BCB75359}" presName="compNode" presStyleCnt="0"/>
      <dgm:spPr/>
    </dgm:pt>
    <dgm:pt modelId="{DE14A652-BEB9-44AD-916B-3D6B8BA6F2F4}" type="pres">
      <dgm:prSet presAssocID="{D2D90E58-8A46-44F5-8211-7451BCB75359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139CD3F-FEF2-412D-9E34-9C5ACD1355E6}" type="pres">
      <dgm:prSet presAssocID="{D2D90E58-8A46-44F5-8211-7451BCB75359}" presName="spaceRect" presStyleCnt="0"/>
      <dgm:spPr/>
    </dgm:pt>
    <dgm:pt modelId="{6ADBF0B7-9D0B-4F0F-B9E1-9685FA3ADF5F}" type="pres">
      <dgm:prSet presAssocID="{D2D90E58-8A46-44F5-8211-7451BCB75359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28AAE576-F273-4AFB-90BA-2BC447C19E8B}" type="presOf" srcId="{D2D90E58-8A46-44F5-8211-7451BCB75359}" destId="{6ADBF0B7-9D0B-4F0F-B9E1-9685FA3ADF5F}" srcOrd="0" destOrd="0" presId="urn:microsoft.com/office/officeart/2018/2/layout/IconLabelList"/>
    <dgm:cxn modelId="{E290ABB0-D73F-48B9-9BB3-FFD7EDEC3E75}" srcId="{46160646-CD3E-442C-8140-3DC55DBB59B0}" destId="{D2D90E58-8A46-44F5-8211-7451BCB75359}" srcOrd="0" destOrd="0" parTransId="{C2F348F7-808C-42FA-A89E-CB902FBED50C}" sibTransId="{3337C837-3811-414A-8384-59CFE094CF3A}"/>
    <dgm:cxn modelId="{EE38A1C8-E1ED-4E65-80FE-662E199B7667}" type="presOf" srcId="{46160646-CD3E-442C-8140-3DC55DBB59B0}" destId="{431F3937-D83A-40B0-868D-EEDAEEABFC51}" srcOrd="0" destOrd="0" presId="urn:microsoft.com/office/officeart/2018/2/layout/IconLabelList"/>
    <dgm:cxn modelId="{33091776-D27F-4E61-B8E5-8A5321BAE32A}" type="presParOf" srcId="{431F3937-D83A-40B0-868D-EEDAEEABFC51}" destId="{41AB2503-4BB1-48BD-9F58-AA6D810DCD09}" srcOrd="0" destOrd="0" presId="urn:microsoft.com/office/officeart/2018/2/layout/IconLabelList"/>
    <dgm:cxn modelId="{9BB1F4B1-CDD5-47CE-BB4A-5817FEF243FB}" type="presParOf" srcId="{41AB2503-4BB1-48BD-9F58-AA6D810DCD09}" destId="{DE14A652-BEB9-44AD-916B-3D6B8BA6F2F4}" srcOrd="0" destOrd="0" presId="urn:microsoft.com/office/officeart/2018/2/layout/IconLabelList"/>
    <dgm:cxn modelId="{00B2EE4C-6D33-44EA-8168-838D477930D9}" type="presParOf" srcId="{41AB2503-4BB1-48BD-9F58-AA6D810DCD09}" destId="{2139CD3F-FEF2-412D-9E34-9C5ACD1355E6}" srcOrd="1" destOrd="0" presId="urn:microsoft.com/office/officeart/2018/2/layout/IconLabelList"/>
    <dgm:cxn modelId="{B2D431DF-34F6-41A5-A48D-5D5D29A310BF}" type="presParOf" srcId="{41AB2503-4BB1-48BD-9F58-AA6D810DCD09}" destId="{6ADBF0B7-9D0B-4F0F-B9E1-9685FA3ADF5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E5CB14-56B4-4A98-A0E9-A380C6F5375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59DFFF-691B-491C-91AA-771C7BFAAE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Your packs consist of:</a:t>
          </a:r>
        </a:p>
      </dgm:t>
    </dgm:pt>
    <dgm:pt modelId="{E4974170-2097-496F-A3EB-B11825966A81}" type="parTrans" cxnId="{858FA188-C265-4C2D-85B2-14E2D4B16DCB}">
      <dgm:prSet/>
      <dgm:spPr/>
      <dgm:t>
        <a:bodyPr/>
        <a:lstStyle/>
        <a:p>
          <a:endParaRPr lang="en-US"/>
        </a:p>
      </dgm:t>
    </dgm:pt>
    <dgm:pt modelId="{B0B3F071-49F0-4A57-86F4-4D6F8F69C3BC}" type="sibTrans" cxnId="{858FA188-C265-4C2D-85B2-14E2D4B16DCB}">
      <dgm:prSet/>
      <dgm:spPr/>
      <dgm:t>
        <a:bodyPr/>
        <a:lstStyle/>
        <a:p>
          <a:endParaRPr lang="en-US"/>
        </a:p>
      </dgm:t>
    </dgm:pt>
    <dgm:pt modelId="{10D062A2-F50A-41A1-AC06-EF9782538D3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2 exam timetables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D178AE21-FB3C-4CE7-BDC2-09CD6C6C09E3}" type="parTrans" cxnId="{9DEDD2DB-5E4D-47AA-AA48-D63EAA36B7C1}">
      <dgm:prSet/>
      <dgm:spPr/>
      <dgm:t>
        <a:bodyPr/>
        <a:lstStyle/>
        <a:p>
          <a:endParaRPr lang="en-US"/>
        </a:p>
      </dgm:t>
    </dgm:pt>
    <dgm:pt modelId="{8BE42FE9-BA61-4458-B07F-4A018FF828AD}" type="sibTrans" cxnId="{9DEDD2DB-5E4D-47AA-AA48-D63EAA36B7C1}">
      <dgm:prSet/>
      <dgm:spPr/>
      <dgm:t>
        <a:bodyPr/>
        <a:lstStyle/>
        <a:p>
          <a:endParaRPr lang="en-US"/>
        </a:p>
      </dgm:t>
    </dgm:pt>
    <dgm:pt modelId="{EAAC654E-45A5-4B2A-9503-7627CF92A5EB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An information booklet</a:t>
          </a:r>
          <a:r>
            <a:rPr lang="en-US">
              <a:latin typeface="Calibri Light" panose="020F0302020204030204"/>
            </a:rPr>
            <a:t> from school and also JQA</a:t>
          </a:r>
          <a:endParaRPr lang="en-US"/>
        </a:p>
      </dgm:t>
    </dgm:pt>
    <dgm:pt modelId="{FE0C462E-4F49-4C13-96BF-37873F86CD41}" type="parTrans" cxnId="{F3B593C2-8123-48B0-BF93-D6FA83723CF2}">
      <dgm:prSet/>
      <dgm:spPr/>
      <dgm:t>
        <a:bodyPr/>
        <a:lstStyle/>
        <a:p>
          <a:endParaRPr lang="en-US"/>
        </a:p>
      </dgm:t>
    </dgm:pt>
    <dgm:pt modelId="{FC47DA76-C46C-477C-9DE8-DC7707FB3B68}" type="sibTrans" cxnId="{F3B593C2-8123-48B0-BF93-D6FA83723CF2}">
      <dgm:prSet/>
      <dgm:spPr/>
      <dgm:t>
        <a:bodyPr/>
        <a:lstStyle/>
        <a:p>
          <a:endParaRPr lang="en-US"/>
        </a:p>
      </dgm:t>
    </dgm:pt>
    <dgm:pt modelId="{42C6289E-8B66-4F52-B321-4ABAEFAE5361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Use </a:t>
          </a:r>
          <a:r>
            <a:rPr lang="en-US">
              <a:latin typeface="Calibri Light" panose="020F0302020204030204"/>
            </a:rPr>
            <a:t>the resources that work for you! </a:t>
          </a:r>
          <a:endParaRPr lang="en-US"/>
        </a:p>
      </dgm:t>
    </dgm:pt>
    <dgm:pt modelId="{95D961B8-3E15-4BE8-8A18-730DA99F8F34}" type="parTrans" cxnId="{24963798-43E6-450E-8295-1CBEC831B950}">
      <dgm:prSet/>
      <dgm:spPr/>
      <dgm:t>
        <a:bodyPr/>
        <a:lstStyle/>
        <a:p>
          <a:endParaRPr lang="en-US"/>
        </a:p>
      </dgm:t>
    </dgm:pt>
    <dgm:pt modelId="{1D041B1F-AB32-46B9-935B-E8DD71862F7C}" type="sibTrans" cxnId="{24963798-43E6-450E-8295-1CBEC831B950}">
      <dgm:prSet/>
      <dgm:spPr/>
      <dgm:t>
        <a:bodyPr/>
        <a:lstStyle/>
        <a:p>
          <a:endParaRPr lang="en-US"/>
        </a:p>
      </dgm:t>
    </dgm:pt>
    <dgm:pt modelId="{F290A041-B86B-45B8-99F7-BCD5DF664F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Have a clear revision timetable</a:t>
          </a:r>
        </a:p>
      </dgm:t>
    </dgm:pt>
    <dgm:pt modelId="{23E43DB1-8F36-4574-99D3-BE5BD3F41860}" type="parTrans" cxnId="{AC62EF2D-909F-4EF4-B238-031A8E3B751F}">
      <dgm:prSet/>
      <dgm:spPr/>
      <dgm:t>
        <a:bodyPr/>
        <a:lstStyle/>
        <a:p>
          <a:endParaRPr lang="en-US"/>
        </a:p>
      </dgm:t>
    </dgm:pt>
    <dgm:pt modelId="{2DF48F34-EA57-4654-9317-4567F4AF9ED9}" type="sibTrans" cxnId="{AC62EF2D-909F-4EF4-B238-031A8E3B751F}">
      <dgm:prSet/>
      <dgm:spPr/>
      <dgm:t>
        <a:bodyPr/>
        <a:lstStyle/>
        <a:p>
          <a:endParaRPr lang="en-US"/>
        </a:p>
      </dgm:t>
    </dgm:pt>
    <dgm:pt modelId="{29DBCB06-51F5-470F-90A6-B2CE6C74F7EA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A good meal and some water will help with focus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0ED07B98-F925-4096-A446-15C1DBEB22A9}" type="parTrans" cxnId="{13A8F264-B201-47E5-806C-583E953DBF22}">
      <dgm:prSet/>
      <dgm:spPr/>
      <dgm:t>
        <a:bodyPr/>
        <a:lstStyle/>
        <a:p>
          <a:endParaRPr lang="en-US"/>
        </a:p>
      </dgm:t>
    </dgm:pt>
    <dgm:pt modelId="{A5F6AF9F-E8B5-4FB5-9691-3642CA5568CA}" type="sibTrans" cxnId="{13A8F264-B201-47E5-806C-583E953DBF22}">
      <dgm:prSet/>
      <dgm:spPr/>
      <dgm:t>
        <a:bodyPr/>
        <a:lstStyle/>
        <a:p>
          <a:endParaRPr lang="en-US"/>
        </a:p>
      </dgm:t>
    </dgm:pt>
    <dgm:pt modelId="{E67110DE-51AA-44E8-A6A9-F99A3E593B7D}" type="pres">
      <dgm:prSet presAssocID="{58E5CB14-56B4-4A98-A0E9-A380C6F5375F}" presName="root" presStyleCnt="0">
        <dgm:presLayoutVars>
          <dgm:dir/>
          <dgm:resizeHandles val="exact"/>
        </dgm:presLayoutVars>
      </dgm:prSet>
      <dgm:spPr/>
    </dgm:pt>
    <dgm:pt modelId="{1B20C805-8D74-4E84-9EC3-197C6A69B5E3}" type="pres">
      <dgm:prSet presAssocID="{A259DFFF-691B-491C-91AA-771C7BFAAEAC}" presName="compNode" presStyleCnt="0"/>
      <dgm:spPr/>
    </dgm:pt>
    <dgm:pt modelId="{9FE9CCB0-73C5-401C-8CFF-2351B7A73E50}" type="pres">
      <dgm:prSet presAssocID="{A259DFFF-691B-491C-91AA-771C7BFAAEAC}" presName="bgRect" presStyleLbl="bgShp" presStyleIdx="0" presStyleCnt="4"/>
      <dgm:spPr/>
    </dgm:pt>
    <dgm:pt modelId="{490ED770-FAB5-482F-B01C-0BC904CB8965}" type="pres">
      <dgm:prSet presAssocID="{A259DFFF-691B-491C-91AA-771C7BFAAEA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88AD737-44FA-4B9B-A766-43572E3F3731}" type="pres">
      <dgm:prSet presAssocID="{A259DFFF-691B-491C-91AA-771C7BFAAEAC}" presName="spaceRect" presStyleCnt="0"/>
      <dgm:spPr/>
    </dgm:pt>
    <dgm:pt modelId="{C3FCC34D-CF6C-47F1-9689-8ACF45EA5B38}" type="pres">
      <dgm:prSet presAssocID="{A259DFFF-691B-491C-91AA-771C7BFAAEAC}" presName="parTx" presStyleLbl="revTx" presStyleIdx="0" presStyleCnt="5">
        <dgm:presLayoutVars>
          <dgm:chMax val="0"/>
          <dgm:chPref val="0"/>
        </dgm:presLayoutVars>
      </dgm:prSet>
      <dgm:spPr/>
    </dgm:pt>
    <dgm:pt modelId="{E5F9657F-8037-49AF-9C90-7C4707BAE317}" type="pres">
      <dgm:prSet presAssocID="{A259DFFF-691B-491C-91AA-771C7BFAAEAC}" presName="desTx" presStyleLbl="revTx" presStyleIdx="1" presStyleCnt="5">
        <dgm:presLayoutVars/>
      </dgm:prSet>
      <dgm:spPr/>
    </dgm:pt>
    <dgm:pt modelId="{49F149EF-9681-496F-9874-87DEC2DE105E}" type="pres">
      <dgm:prSet presAssocID="{B0B3F071-49F0-4A57-86F4-4D6F8F69C3BC}" presName="sibTrans" presStyleCnt="0"/>
      <dgm:spPr/>
    </dgm:pt>
    <dgm:pt modelId="{29FACC34-585E-4C72-85EA-60911EF2124D}" type="pres">
      <dgm:prSet presAssocID="{42C6289E-8B66-4F52-B321-4ABAEFAE5361}" presName="compNode" presStyleCnt="0"/>
      <dgm:spPr/>
    </dgm:pt>
    <dgm:pt modelId="{634B0CEF-ED69-42FF-A557-7EA2137064D2}" type="pres">
      <dgm:prSet presAssocID="{42C6289E-8B66-4F52-B321-4ABAEFAE5361}" presName="bgRect" presStyleLbl="bgShp" presStyleIdx="1" presStyleCnt="4"/>
      <dgm:spPr/>
    </dgm:pt>
    <dgm:pt modelId="{A7D976E7-2660-430A-814F-FBF1F510354E}" type="pres">
      <dgm:prSet presAssocID="{42C6289E-8B66-4F52-B321-4ABAEFAE536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FF9285CF-84AF-458D-99C7-52EA136D6141}" type="pres">
      <dgm:prSet presAssocID="{42C6289E-8B66-4F52-B321-4ABAEFAE5361}" presName="spaceRect" presStyleCnt="0"/>
      <dgm:spPr/>
    </dgm:pt>
    <dgm:pt modelId="{107B809D-F7A9-4AF1-B75D-028FB18BA571}" type="pres">
      <dgm:prSet presAssocID="{42C6289E-8B66-4F52-B321-4ABAEFAE5361}" presName="parTx" presStyleLbl="revTx" presStyleIdx="2" presStyleCnt="5">
        <dgm:presLayoutVars>
          <dgm:chMax val="0"/>
          <dgm:chPref val="0"/>
        </dgm:presLayoutVars>
      </dgm:prSet>
      <dgm:spPr/>
    </dgm:pt>
    <dgm:pt modelId="{13C73F98-B14D-42AA-A9D4-C5954907FFEC}" type="pres">
      <dgm:prSet presAssocID="{1D041B1F-AB32-46B9-935B-E8DD71862F7C}" presName="sibTrans" presStyleCnt="0"/>
      <dgm:spPr/>
    </dgm:pt>
    <dgm:pt modelId="{05246491-B1A8-453D-8144-3D235F92E191}" type="pres">
      <dgm:prSet presAssocID="{F290A041-B86B-45B8-99F7-BCD5DF664F06}" presName="compNode" presStyleCnt="0"/>
      <dgm:spPr/>
    </dgm:pt>
    <dgm:pt modelId="{CC761269-35CF-4EC9-AABE-D4BCDA7582A9}" type="pres">
      <dgm:prSet presAssocID="{F290A041-B86B-45B8-99F7-BCD5DF664F06}" presName="bgRect" presStyleLbl="bgShp" presStyleIdx="2" presStyleCnt="4"/>
      <dgm:spPr/>
    </dgm:pt>
    <dgm:pt modelId="{526452F7-A62C-4E06-967F-0F6D74C2EC73}" type="pres">
      <dgm:prSet presAssocID="{F290A041-B86B-45B8-99F7-BCD5DF664F0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969E6FA-ACB2-40DB-942A-6E3B1059E2C7}" type="pres">
      <dgm:prSet presAssocID="{F290A041-B86B-45B8-99F7-BCD5DF664F06}" presName="spaceRect" presStyleCnt="0"/>
      <dgm:spPr/>
    </dgm:pt>
    <dgm:pt modelId="{8D046072-0E53-4501-90E2-AF1E44A29170}" type="pres">
      <dgm:prSet presAssocID="{F290A041-B86B-45B8-99F7-BCD5DF664F06}" presName="parTx" presStyleLbl="revTx" presStyleIdx="3" presStyleCnt="5">
        <dgm:presLayoutVars>
          <dgm:chMax val="0"/>
          <dgm:chPref val="0"/>
        </dgm:presLayoutVars>
      </dgm:prSet>
      <dgm:spPr/>
    </dgm:pt>
    <dgm:pt modelId="{565C1798-1A89-4679-936E-BF849B002892}" type="pres">
      <dgm:prSet presAssocID="{2DF48F34-EA57-4654-9317-4567F4AF9ED9}" presName="sibTrans" presStyleCnt="0"/>
      <dgm:spPr/>
    </dgm:pt>
    <dgm:pt modelId="{CE8BA0AE-10E9-4F63-974F-D35ED9F0C8A0}" type="pres">
      <dgm:prSet presAssocID="{29DBCB06-51F5-470F-90A6-B2CE6C74F7EA}" presName="compNode" presStyleCnt="0"/>
      <dgm:spPr/>
    </dgm:pt>
    <dgm:pt modelId="{E45776F3-D19B-4F57-9629-0CB595DBD18A}" type="pres">
      <dgm:prSet presAssocID="{29DBCB06-51F5-470F-90A6-B2CE6C74F7EA}" presName="bgRect" presStyleLbl="bgShp" presStyleIdx="3" presStyleCnt="4"/>
      <dgm:spPr/>
    </dgm:pt>
    <dgm:pt modelId="{57C738AE-818B-460B-9A18-37F5697243F9}" type="pres">
      <dgm:prSet presAssocID="{29DBCB06-51F5-470F-90A6-B2CE6C74F7E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A006E8B0-CCCE-4F28-8CDA-A706288E3718}" type="pres">
      <dgm:prSet presAssocID="{29DBCB06-51F5-470F-90A6-B2CE6C74F7EA}" presName="spaceRect" presStyleCnt="0"/>
      <dgm:spPr/>
    </dgm:pt>
    <dgm:pt modelId="{0042B179-C1E8-41A7-A5CD-D3A2A359FBD7}" type="pres">
      <dgm:prSet presAssocID="{29DBCB06-51F5-470F-90A6-B2CE6C74F7E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DDE9E15-19CA-4427-83BB-5B696153AC68}" type="presOf" srcId="{F290A041-B86B-45B8-99F7-BCD5DF664F06}" destId="{8D046072-0E53-4501-90E2-AF1E44A29170}" srcOrd="0" destOrd="0" presId="urn:microsoft.com/office/officeart/2018/2/layout/IconVerticalSolidList"/>
    <dgm:cxn modelId="{A9A7C329-0D95-46E4-932C-4DCC4402C740}" type="presOf" srcId="{EAAC654E-45A5-4B2A-9503-7627CF92A5EB}" destId="{E5F9657F-8037-49AF-9C90-7C4707BAE317}" srcOrd="0" destOrd="1" presId="urn:microsoft.com/office/officeart/2018/2/layout/IconVerticalSolidList"/>
    <dgm:cxn modelId="{AC62EF2D-909F-4EF4-B238-031A8E3B751F}" srcId="{58E5CB14-56B4-4A98-A0E9-A380C6F5375F}" destId="{F290A041-B86B-45B8-99F7-BCD5DF664F06}" srcOrd="2" destOrd="0" parTransId="{23E43DB1-8F36-4574-99D3-BE5BD3F41860}" sibTransId="{2DF48F34-EA57-4654-9317-4567F4AF9ED9}"/>
    <dgm:cxn modelId="{13A8F264-B201-47E5-806C-583E953DBF22}" srcId="{58E5CB14-56B4-4A98-A0E9-A380C6F5375F}" destId="{29DBCB06-51F5-470F-90A6-B2CE6C74F7EA}" srcOrd="3" destOrd="0" parTransId="{0ED07B98-F925-4096-A446-15C1DBEB22A9}" sibTransId="{A5F6AF9F-E8B5-4FB5-9691-3642CA5568CA}"/>
    <dgm:cxn modelId="{08BF534E-1D70-4361-97D3-1DB618D4F6B2}" type="presOf" srcId="{29DBCB06-51F5-470F-90A6-B2CE6C74F7EA}" destId="{0042B179-C1E8-41A7-A5CD-D3A2A359FBD7}" srcOrd="0" destOrd="0" presId="urn:microsoft.com/office/officeart/2018/2/layout/IconVerticalSolidList"/>
    <dgm:cxn modelId="{858FA188-C265-4C2D-85B2-14E2D4B16DCB}" srcId="{58E5CB14-56B4-4A98-A0E9-A380C6F5375F}" destId="{A259DFFF-691B-491C-91AA-771C7BFAAEAC}" srcOrd="0" destOrd="0" parTransId="{E4974170-2097-496F-A3EB-B11825966A81}" sibTransId="{B0B3F071-49F0-4A57-86F4-4D6F8F69C3BC}"/>
    <dgm:cxn modelId="{E6DC0894-4F9F-4972-808B-71DF43F0FD8E}" type="presOf" srcId="{10D062A2-F50A-41A1-AC06-EF9782538D3E}" destId="{E5F9657F-8037-49AF-9C90-7C4707BAE317}" srcOrd="0" destOrd="0" presId="urn:microsoft.com/office/officeart/2018/2/layout/IconVerticalSolidList"/>
    <dgm:cxn modelId="{24963798-43E6-450E-8295-1CBEC831B950}" srcId="{58E5CB14-56B4-4A98-A0E9-A380C6F5375F}" destId="{42C6289E-8B66-4F52-B321-4ABAEFAE5361}" srcOrd="1" destOrd="0" parTransId="{95D961B8-3E15-4BE8-8A18-730DA99F8F34}" sibTransId="{1D041B1F-AB32-46B9-935B-E8DD71862F7C}"/>
    <dgm:cxn modelId="{A1BAD599-A24D-4E25-B853-0744BA95F4D5}" type="presOf" srcId="{42C6289E-8B66-4F52-B321-4ABAEFAE5361}" destId="{107B809D-F7A9-4AF1-B75D-028FB18BA571}" srcOrd="0" destOrd="0" presId="urn:microsoft.com/office/officeart/2018/2/layout/IconVerticalSolidList"/>
    <dgm:cxn modelId="{8FFE98AC-2FB4-4A60-BFDD-392944088584}" type="presOf" srcId="{A259DFFF-691B-491C-91AA-771C7BFAAEAC}" destId="{C3FCC34D-CF6C-47F1-9689-8ACF45EA5B38}" srcOrd="0" destOrd="0" presId="urn:microsoft.com/office/officeart/2018/2/layout/IconVerticalSolidList"/>
    <dgm:cxn modelId="{0188A3AF-301E-4319-898B-8CDFB80B14DB}" type="presOf" srcId="{58E5CB14-56B4-4A98-A0E9-A380C6F5375F}" destId="{E67110DE-51AA-44E8-A6A9-F99A3E593B7D}" srcOrd="0" destOrd="0" presId="urn:microsoft.com/office/officeart/2018/2/layout/IconVerticalSolidList"/>
    <dgm:cxn modelId="{F3B593C2-8123-48B0-BF93-D6FA83723CF2}" srcId="{A259DFFF-691B-491C-91AA-771C7BFAAEAC}" destId="{EAAC654E-45A5-4B2A-9503-7627CF92A5EB}" srcOrd="1" destOrd="0" parTransId="{FE0C462E-4F49-4C13-96BF-37873F86CD41}" sibTransId="{FC47DA76-C46C-477C-9DE8-DC7707FB3B68}"/>
    <dgm:cxn modelId="{9DEDD2DB-5E4D-47AA-AA48-D63EAA36B7C1}" srcId="{A259DFFF-691B-491C-91AA-771C7BFAAEAC}" destId="{10D062A2-F50A-41A1-AC06-EF9782538D3E}" srcOrd="0" destOrd="0" parTransId="{D178AE21-FB3C-4CE7-BDC2-09CD6C6C09E3}" sibTransId="{8BE42FE9-BA61-4458-B07F-4A018FF828AD}"/>
    <dgm:cxn modelId="{3D6C2059-89DC-4804-9B96-3C05E9AA3DD6}" type="presParOf" srcId="{E67110DE-51AA-44E8-A6A9-F99A3E593B7D}" destId="{1B20C805-8D74-4E84-9EC3-197C6A69B5E3}" srcOrd="0" destOrd="0" presId="urn:microsoft.com/office/officeart/2018/2/layout/IconVerticalSolidList"/>
    <dgm:cxn modelId="{7C6E6CA3-745A-4183-80A6-DCDA692F1A6D}" type="presParOf" srcId="{1B20C805-8D74-4E84-9EC3-197C6A69B5E3}" destId="{9FE9CCB0-73C5-401C-8CFF-2351B7A73E50}" srcOrd="0" destOrd="0" presId="urn:microsoft.com/office/officeart/2018/2/layout/IconVerticalSolidList"/>
    <dgm:cxn modelId="{6E066006-9838-45E8-AFCD-5A1802474244}" type="presParOf" srcId="{1B20C805-8D74-4E84-9EC3-197C6A69B5E3}" destId="{490ED770-FAB5-482F-B01C-0BC904CB8965}" srcOrd="1" destOrd="0" presId="urn:microsoft.com/office/officeart/2018/2/layout/IconVerticalSolidList"/>
    <dgm:cxn modelId="{9F1F3DBA-75F6-44DC-8B54-D6BD024F0A85}" type="presParOf" srcId="{1B20C805-8D74-4E84-9EC3-197C6A69B5E3}" destId="{E88AD737-44FA-4B9B-A766-43572E3F3731}" srcOrd="2" destOrd="0" presId="urn:microsoft.com/office/officeart/2018/2/layout/IconVerticalSolidList"/>
    <dgm:cxn modelId="{C40E2471-3A00-4A69-95F1-2D9F8F79F7BF}" type="presParOf" srcId="{1B20C805-8D74-4E84-9EC3-197C6A69B5E3}" destId="{C3FCC34D-CF6C-47F1-9689-8ACF45EA5B38}" srcOrd="3" destOrd="0" presId="urn:microsoft.com/office/officeart/2018/2/layout/IconVerticalSolidList"/>
    <dgm:cxn modelId="{0C0E5E8A-FE2A-4789-AB52-2364CD787D59}" type="presParOf" srcId="{1B20C805-8D74-4E84-9EC3-197C6A69B5E3}" destId="{E5F9657F-8037-49AF-9C90-7C4707BAE317}" srcOrd="4" destOrd="0" presId="urn:microsoft.com/office/officeart/2018/2/layout/IconVerticalSolidList"/>
    <dgm:cxn modelId="{91F71B6F-F5A7-48B8-BCAA-F3DB6DE69AFC}" type="presParOf" srcId="{E67110DE-51AA-44E8-A6A9-F99A3E593B7D}" destId="{49F149EF-9681-496F-9874-87DEC2DE105E}" srcOrd="1" destOrd="0" presId="urn:microsoft.com/office/officeart/2018/2/layout/IconVerticalSolidList"/>
    <dgm:cxn modelId="{948D3286-E65D-4867-A0F5-A3CE2C458056}" type="presParOf" srcId="{E67110DE-51AA-44E8-A6A9-F99A3E593B7D}" destId="{29FACC34-585E-4C72-85EA-60911EF2124D}" srcOrd="2" destOrd="0" presId="urn:microsoft.com/office/officeart/2018/2/layout/IconVerticalSolidList"/>
    <dgm:cxn modelId="{B5E8B688-83E7-48EC-B255-52A491624736}" type="presParOf" srcId="{29FACC34-585E-4C72-85EA-60911EF2124D}" destId="{634B0CEF-ED69-42FF-A557-7EA2137064D2}" srcOrd="0" destOrd="0" presId="urn:microsoft.com/office/officeart/2018/2/layout/IconVerticalSolidList"/>
    <dgm:cxn modelId="{948193EA-94BF-4063-B9CE-CD4C5360CA96}" type="presParOf" srcId="{29FACC34-585E-4C72-85EA-60911EF2124D}" destId="{A7D976E7-2660-430A-814F-FBF1F510354E}" srcOrd="1" destOrd="0" presId="urn:microsoft.com/office/officeart/2018/2/layout/IconVerticalSolidList"/>
    <dgm:cxn modelId="{C2650B67-39AC-4ECF-8634-507CD5983BE0}" type="presParOf" srcId="{29FACC34-585E-4C72-85EA-60911EF2124D}" destId="{FF9285CF-84AF-458D-99C7-52EA136D6141}" srcOrd="2" destOrd="0" presId="urn:microsoft.com/office/officeart/2018/2/layout/IconVerticalSolidList"/>
    <dgm:cxn modelId="{D6981EB1-BAB8-495C-9F86-0005E948B305}" type="presParOf" srcId="{29FACC34-585E-4C72-85EA-60911EF2124D}" destId="{107B809D-F7A9-4AF1-B75D-028FB18BA571}" srcOrd="3" destOrd="0" presId="urn:microsoft.com/office/officeart/2018/2/layout/IconVerticalSolidList"/>
    <dgm:cxn modelId="{FB1371D8-6D42-4B1E-81DF-7E996F78F57B}" type="presParOf" srcId="{E67110DE-51AA-44E8-A6A9-F99A3E593B7D}" destId="{13C73F98-B14D-42AA-A9D4-C5954907FFEC}" srcOrd="3" destOrd="0" presId="urn:microsoft.com/office/officeart/2018/2/layout/IconVerticalSolidList"/>
    <dgm:cxn modelId="{BAFF58D4-FB38-433E-8A2C-6A124431493A}" type="presParOf" srcId="{E67110DE-51AA-44E8-A6A9-F99A3E593B7D}" destId="{05246491-B1A8-453D-8144-3D235F92E191}" srcOrd="4" destOrd="0" presId="urn:microsoft.com/office/officeart/2018/2/layout/IconVerticalSolidList"/>
    <dgm:cxn modelId="{6C5E3208-3C63-4A3D-AF64-756D373E5E2B}" type="presParOf" srcId="{05246491-B1A8-453D-8144-3D235F92E191}" destId="{CC761269-35CF-4EC9-AABE-D4BCDA7582A9}" srcOrd="0" destOrd="0" presId="urn:microsoft.com/office/officeart/2018/2/layout/IconVerticalSolidList"/>
    <dgm:cxn modelId="{7993B44B-F5A5-4000-98C0-D87CEB3F1CC3}" type="presParOf" srcId="{05246491-B1A8-453D-8144-3D235F92E191}" destId="{526452F7-A62C-4E06-967F-0F6D74C2EC73}" srcOrd="1" destOrd="0" presId="urn:microsoft.com/office/officeart/2018/2/layout/IconVerticalSolidList"/>
    <dgm:cxn modelId="{3772A54D-3AD8-4928-BE40-45BDF2520F35}" type="presParOf" srcId="{05246491-B1A8-453D-8144-3D235F92E191}" destId="{D969E6FA-ACB2-40DB-942A-6E3B1059E2C7}" srcOrd="2" destOrd="0" presId="urn:microsoft.com/office/officeart/2018/2/layout/IconVerticalSolidList"/>
    <dgm:cxn modelId="{DBFA2977-F607-47F2-B905-9B1EC0847156}" type="presParOf" srcId="{05246491-B1A8-453D-8144-3D235F92E191}" destId="{8D046072-0E53-4501-90E2-AF1E44A29170}" srcOrd="3" destOrd="0" presId="urn:microsoft.com/office/officeart/2018/2/layout/IconVerticalSolidList"/>
    <dgm:cxn modelId="{2054FE08-7A42-4E1E-8EFC-5B43E5FBAAD4}" type="presParOf" srcId="{E67110DE-51AA-44E8-A6A9-F99A3E593B7D}" destId="{565C1798-1A89-4679-936E-BF849B002892}" srcOrd="5" destOrd="0" presId="urn:microsoft.com/office/officeart/2018/2/layout/IconVerticalSolidList"/>
    <dgm:cxn modelId="{8E7267A8-9E4A-4F41-B25C-72BB953F208A}" type="presParOf" srcId="{E67110DE-51AA-44E8-A6A9-F99A3E593B7D}" destId="{CE8BA0AE-10E9-4F63-974F-D35ED9F0C8A0}" srcOrd="6" destOrd="0" presId="urn:microsoft.com/office/officeart/2018/2/layout/IconVerticalSolidList"/>
    <dgm:cxn modelId="{1ECE651B-7D9E-48C2-83A8-62080472D6D2}" type="presParOf" srcId="{CE8BA0AE-10E9-4F63-974F-D35ED9F0C8A0}" destId="{E45776F3-D19B-4F57-9629-0CB595DBD18A}" srcOrd="0" destOrd="0" presId="urn:microsoft.com/office/officeart/2018/2/layout/IconVerticalSolidList"/>
    <dgm:cxn modelId="{7B5E30AD-A91D-464D-B241-31ED90EE0CE3}" type="presParOf" srcId="{CE8BA0AE-10E9-4F63-974F-D35ED9F0C8A0}" destId="{57C738AE-818B-460B-9A18-37F5697243F9}" srcOrd="1" destOrd="0" presId="urn:microsoft.com/office/officeart/2018/2/layout/IconVerticalSolidList"/>
    <dgm:cxn modelId="{F5B883F4-EB32-4B0B-8285-77585F57FE68}" type="presParOf" srcId="{CE8BA0AE-10E9-4F63-974F-D35ED9F0C8A0}" destId="{A006E8B0-CCCE-4F28-8CDA-A706288E3718}" srcOrd="2" destOrd="0" presId="urn:microsoft.com/office/officeart/2018/2/layout/IconVerticalSolidList"/>
    <dgm:cxn modelId="{E654819C-2356-4017-ABE0-D6E53639FEBC}" type="presParOf" srcId="{CE8BA0AE-10E9-4F63-974F-D35ED9F0C8A0}" destId="{0042B179-C1E8-41A7-A5CD-D3A2A359FB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ACA707-9AAD-46B5-8CFC-CEE0DF984D2F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6587D40-8CF0-4884-A8B8-106612660F11}">
      <dgm:prSet/>
      <dgm:spPr/>
      <dgm:t>
        <a:bodyPr/>
        <a:lstStyle/>
        <a:p>
          <a:r>
            <a:rPr lang="en-US"/>
            <a:t>Check</a:t>
          </a:r>
        </a:p>
      </dgm:t>
    </dgm:pt>
    <dgm:pt modelId="{7784F001-BCE5-4E17-8473-E66A8ECD9797}" type="parTrans" cxnId="{02BABF51-FFA8-4C07-A60C-3CDB83EB0B56}">
      <dgm:prSet/>
      <dgm:spPr/>
      <dgm:t>
        <a:bodyPr/>
        <a:lstStyle/>
        <a:p>
          <a:endParaRPr lang="en-US"/>
        </a:p>
      </dgm:t>
    </dgm:pt>
    <dgm:pt modelId="{E581FFFA-34B7-4FE1-BAF6-0112A9627847}" type="sibTrans" cxnId="{02BABF51-FFA8-4C07-A60C-3CDB83EB0B56}">
      <dgm:prSet/>
      <dgm:spPr/>
      <dgm:t>
        <a:bodyPr/>
        <a:lstStyle/>
        <a:p>
          <a:endParaRPr lang="en-US"/>
        </a:p>
      </dgm:t>
    </dgm:pt>
    <dgm:pt modelId="{047454C8-5497-4BBC-93DA-04A7F534EF02}">
      <dgm:prSet/>
      <dgm:spPr/>
      <dgm:t>
        <a:bodyPr/>
        <a:lstStyle/>
        <a:p>
          <a:r>
            <a:rPr lang="en-US"/>
            <a:t>Please check the night before that your child is ready for the exam the next day. </a:t>
          </a:r>
        </a:p>
      </dgm:t>
    </dgm:pt>
    <dgm:pt modelId="{827B3F3D-8A30-4EEA-B63B-C4341FE824F6}" type="parTrans" cxnId="{849FD976-F98A-47BF-A882-9D286B05444D}">
      <dgm:prSet/>
      <dgm:spPr/>
      <dgm:t>
        <a:bodyPr/>
        <a:lstStyle/>
        <a:p>
          <a:endParaRPr lang="en-US"/>
        </a:p>
      </dgm:t>
    </dgm:pt>
    <dgm:pt modelId="{C102782B-E171-4A60-8884-752A435FDD84}" type="sibTrans" cxnId="{849FD976-F98A-47BF-A882-9D286B05444D}">
      <dgm:prSet/>
      <dgm:spPr/>
      <dgm:t>
        <a:bodyPr/>
        <a:lstStyle/>
        <a:p>
          <a:endParaRPr lang="en-US"/>
        </a:p>
      </dgm:t>
    </dgm:pt>
    <dgm:pt modelId="{83B0379A-CF59-4A77-BD95-0DECBD824BD2}">
      <dgm:prSet/>
      <dgm:spPr/>
      <dgm:t>
        <a:bodyPr/>
        <a:lstStyle/>
        <a:p>
          <a:r>
            <a:rPr lang="en-US"/>
            <a:t>Check</a:t>
          </a:r>
        </a:p>
      </dgm:t>
    </dgm:pt>
    <dgm:pt modelId="{1241CCDF-0CA0-4A3E-9329-DBDE0F29F2C2}" type="parTrans" cxnId="{20FC6FA5-967E-406A-B3F2-F46C9723793A}">
      <dgm:prSet/>
      <dgm:spPr/>
      <dgm:t>
        <a:bodyPr/>
        <a:lstStyle/>
        <a:p>
          <a:endParaRPr lang="en-US"/>
        </a:p>
      </dgm:t>
    </dgm:pt>
    <dgm:pt modelId="{883636F6-7BB2-4DD6-BCE1-BBD8F3C9A051}" type="sibTrans" cxnId="{20FC6FA5-967E-406A-B3F2-F46C9723793A}">
      <dgm:prSet/>
      <dgm:spPr/>
      <dgm:t>
        <a:bodyPr/>
        <a:lstStyle/>
        <a:p>
          <a:endParaRPr lang="en-US"/>
        </a:p>
      </dgm:t>
    </dgm:pt>
    <dgm:pt modelId="{F0843A3B-D54A-495A-BA73-A1D8C0F332D1}">
      <dgm:prSet/>
      <dgm:spPr/>
      <dgm:t>
        <a:bodyPr/>
        <a:lstStyle/>
        <a:p>
          <a:r>
            <a:rPr lang="en-US"/>
            <a:t>Please check that they have eaten something in the morning. </a:t>
          </a:r>
        </a:p>
      </dgm:t>
    </dgm:pt>
    <dgm:pt modelId="{5A77DBDE-623A-43BE-AC7B-B4FCFD19B909}" type="parTrans" cxnId="{E58511F0-D1C2-427F-8C2E-606F3E914247}">
      <dgm:prSet/>
      <dgm:spPr/>
      <dgm:t>
        <a:bodyPr/>
        <a:lstStyle/>
        <a:p>
          <a:endParaRPr lang="en-US"/>
        </a:p>
      </dgm:t>
    </dgm:pt>
    <dgm:pt modelId="{3E1AFF15-AE33-4ADB-A7B5-41EF1698D0B7}" type="sibTrans" cxnId="{E58511F0-D1C2-427F-8C2E-606F3E914247}">
      <dgm:prSet/>
      <dgm:spPr/>
      <dgm:t>
        <a:bodyPr/>
        <a:lstStyle/>
        <a:p>
          <a:endParaRPr lang="en-US"/>
        </a:p>
      </dgm:t>
    </dgm:pt>
    <dgm:pt modelId="{3E942EEC-77C4-417B-A175-81B2E0213D78}">
      <dgm:prSet/>
      <dgm:spPr/>
      <dgm:t>
        <a:bodyPr/>
        <a:lstStyle/>
        <a:p>
          <a:r>
            <a:rPr lang="en-US"/>
            <a:t>Encourage</a:t>
          </a:r>
        </a:p>
      </dgm:t>
    </dgm:pt>
    <dgm:pt modelId="{66795248-E410-442D-9AA3-70EF8807A9C0}" type="parTrans" cxnId="{CE836E3D-31A9-451F-92EC-EA3FBCC4476C}">
      <dgm:prSet/>
      <dgm:spPr/>
      <dgm:t>
        <a:bodyPr/>
        <a:lstStyle/>
        <a:p>
          <a:endParaRPr lang="en-US"/>
        </a:p>
      </dgm:t>
    </dgm:pt>
    <dgm:pt modelId="{3E482901-57AC-4E44-9FB5-FE80BF9F9EC4}" type="sibTrans" cxnId="{CE836E3D-31A9-451F-92EC-EA3FBCC4476C}">
      <dgm:prSet/>
      <dgm:spPr/>
      <dgm:t>
        <a:bodyPr/>
        <a:lstStyle/>
        <a:p>
          <a:endParaRPr lang="en-US"/>
        </a:p>
      </dgm:t>
    </dgm:pt>
    <dgm:pt modelId="{F31D74AD-9CDF-46D3-BDBC-E811E7D2F85A}">
      <dgm:prSet/>
      <dgm:spPr/>
      <dgm:t>
        <a:bodyPr/>
        <a:lstStyle/>
        <a:p>
          <a:r>
            <a:rPr lang="en-US"/>
            <a:t>Please encourage them to leave home in good time for the exam.</a:t>
          </a:r>
        </a:p>
      </dgm:t>
    </dgm:pt>
    <dgm:pt modelId="{13C84716-485F-44B8-98EC-4DC175832345}" type="parTrans" cxnId="{CA607804-E7C4-4ACB-A2C7-60957B1C6366}">
      <dgm:prSet/>
      <dgm:spPr/>
      <dgm:t>
        <a:bodyPr/>
        <a:lstStyle/>
        <a:p>
          <a:endParaRPr lang="en-US"/>
        </a:p>
      </dgm:t>
    </dgm:pt>
    <dgm:pt modelId="{81414755-E581-4D51-9698-807074DEF740}" type="sibTrans" cxnId="{CA607804-E7C4-4ACB-A2C7-60957B1C6366}">
      <dgm:prSet/>
      <dgm:spPr/>
      <dgm:t>
        <a:bodyPr/>
        <a:lstStyle/>
        <a:p>
          <a:endParaRPr lang="en-US"/>
        </a:p>
      </dgm:t>
    </dgm:pt>
    <dgm:pt modelId="{ED17813F-CDDC-4B3C-BAF6-8B0B9DBF6316}">
      <dgm:prSet/>
      <dgm:spPr/>
      <dgm:t>
        <a:bodyPr/>
        <a:lstStyle/>
        <a:p>
          <a:r>
            <a:rPr lang="en-US"/>
            <a:t>Monitor</a:t>
          </a:r>
        </a:p>
      </dgm:t>
    </dgm:pt>
    <dgm:pt modelId="{3F1FD65C-CAD7-4F7A-8A8E-47D151F9CE37}" type="parTrans" cxnId="{B2A6D1CE-2D2D-40CE-B9D2-A1363BF2BBCF}">
      <dgm:prSet/>
      <dgm:spPr/>
      <dgm:t>
        <a:bodyPr/>
        <a:lstStyle/>
        <a:p>
          <a:endParaRPr lang="en-US"/>
        </a:p>
      </dgm:t>
    </dgm:pt>
    <dgm:pt modelId="{08DE186D-0493-4866-8660-46F2A4F9E3DC}" type="sibTrans" cxnId="{B2A6D1CE-2D2D-40CE-B9D2-A1363BF2BBCF}">
      <dgm:prSet/>
      <dgm:spPr/>
      <dgm:t>
        <a:bodyPr/>
        <a:lstStyle/>
        <a:p>
          <a:endParaRPr lang="en-US"/>
        </a:p>
      </dgm:t>
    </dgm:pt>
    <dgm:pt modelId="{20E5A3F8-4F50-46FA-B0E4-38B29280703E}">
      <dgm:prSet/>
      <dgm:spPr/>
      <dgm:t>
        <a:bodyPr/>
        <a:lstStyle/>
        <a:p>
          <a:r>
            <a:rPr lang="en-US"/>
            <a:t>Please monitor screen time</a:t>
          </a:r>
        </a:p>
      </dgm:t>
    </dgm:pt>
    <dgm:pt modelId="{8ED63AAD-FE35-4DE0-A2AC-32BCF85CD82B}" type="parTrans" cxnId="{C9557AC4-F699-434B-9E2A-0C8014124A45}">
      <dgm:prSet/>
      <dgm:spPr/>
      <dgm:t>
        <a:bodyPr/>
        <a:lstStyle/>
        <a:p>
          <a:endParaRPr lang="en-US"/>
        </a:p>
      </dgm:t>
    </dgm:pt>
    <dgm:pt modelId="{9F6949F8-4ECE-4C37-98E9-C246F754D765}" type="sibTrans" cxnId="{C9557AC4-F699-434B-9E2A-0C8014124A45}">
      <dgm:prSet/>
      <dgm:spPr/>
      <dgm:t>
        <a:bodyPr/>
        <a:lstStyle/>
        <a:p>
          <a:endParaRPr lang="en-US"/>
        </a:p>
      </dgm:t>
    </dgm:pt>
    <dgm:pt modelId="{A67C4165-55FF-40CC-A45D-D030C246786C}">
      <dgm:prSet/>
      <dgm:spPr/>
      <dgm:t>
        <a:bodyPr/>
        <a:lstStyle/>
        <a:p>
          <a:r>
            <a:rPr lang="en-US"/>
            <a:t>Be</a:t>
          </a:r>
        </a:p>
      </dgm:t>
    </dgm:pt>
    <dgm:pt modelId="{819D6FB2-2E16-41DE-A24C-8F182F041DC1}" type="parTrans" cxnId="{D58E3059-E45A-4AB4-B348-C247DB6C0E92}">
      <dgm:prSet/>
      <dgm:spPr/>
      <dgm:t>
        <a:bodyPr/>
        <a:lstStyle/>
        <a:p>
          <a:endParaRPr lang="en-US"/>
        </a:p>
      </dgm:t>
    </dgm:pt>
    <dgm:pt modelId="{198334AF-2704-4A27-903D-5512383AC1D7}" type="sibTrans" cxnId="{D58E3059-E45A-4AB4-B348-C247DB6C0E92}">
      <dgm:prSet/>
      <dgm:spPr/>
      <dgm:t>
        <a:bodyPr/>
        <a:lstStyle/>
        <a:p>
          <a:endParaRPr lang="en-US"/>
        </a:p>
      </dgm:t>
    </dgm:pt>
    <dgm:pt modelId="{548F1361-30AA-41BD-AAA6-2656C6A90676}">
      <dgm:prSet/>
      <dgm:spPr/>
      <dgm:t>
        <a:bodyPr/>
        <a:lstStyle/>
        <a:p>
          <a:r>
            <a:rPr lang="en-US"/>
            <a:t>Please be sensitive to your child’s feelings if they have had a bad exam experience that day.</a:t>
          </a:r>
        </a:p>
      </dgm:t>
    </dgm:pt>
    <dgm:pt modelId="{F3D45201-BCFF-4BE6-B29A-8E7F66B9C326}" type="parTrans" cxnId="{FEE1B941-69BF-4B40-B2FA-568CD2A6C8B2}">
      <dgm:prSet/>
      <dgm:spPr/>
      <dgm:t>
        <a:bodyPr/>
        <a:lstStyle/>
        <a:p>
          <a:endParaRPr lang="en-US"/>
        </a:p>
      </dgm:t>
    </dgm:pt>
    <dgm:pt modelId="{5A990550-95F3-440B-9F4A-B1EF7A633448}" type="sibTrans" cxnId="{FEE1B941-69BF-4B40-B2FA-568CD2A6C8B2}">
      <dgm:prSet/>
      <dgm:spPr/>
      <dgm:t>
        <a:bodyPr/>
        <a:lstStyle/>
        <a:p>
          <a:endParaRPr lang="en-US"/>
        </a:p>
      </dgm:t>
    </dgm:pt>
    <dgm:pt modelId="{E3EC7D0E-3E9F-4F3C-A911-4960D28A7B7E}" type="pres">
      <dgm:prSet presAssocID="{ECACA707-9AAD-46B5-8CFC-CEE0DF984D2F}" presName="Name0" presStyleCnt="0">
        <dgm:presLayoutVars>
          <dgm:dir/>
          <dgm:animLvl val="lvl"/>
          <dgm:resizeHandles val="exact"/>
        </dgm:presLayoutVars>
      </dgm:prSet>
      <dgm:spPr/>
    </dgm:pt>
    <dgm:pt modelId="{8FE72906-CBB1-4DC0-9F47-E3A0AD50EBE3}" type="pres">
      <dgm:prSet presAssocID="{D6587D40-8CF0-4884-A8B8-106612660F11}" presName="linNode" presStyleCnt="0"/>
      <dgm:spPr/>
    </dgm:pt>
    <dgm:pt modelId="{0972D348-92A0-4AA8-9D8F-80664FBDDC03}" type="pres">
      <dgm:prSet presAssocID="{D6587D40-8CF0-4884-A8B8-106612660F11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4BA070B6-E04A-49B6-9E7E-0D9CD5FCE54E}" type="pres">
      <dgm:prSet presAssocID="{D6587D40-8CF0-4884-A8B8-106612660F11}" presName="descendantText" presStyleLbl="alignAccFollowNode1" presStyleIdx="0" presStyleCnt="5">
        <dgm:presLayoutVars>
          <dgm:bulletEnabled/>
        </dgm:presLayoutVars>
      </dgm:prSet>
      <dgm:spPr/>
    </dgm:pt>
    <dgm:pt modelId="{472B4BBC-7B88-415D-8848-5054B7A07BFE}" type="pres">
      <dgm:prSet presAssocID="{E581FFFA-34B7-4FE1-BAF6-0112A9627847}" presName="sp" presStyleCnt="0"/>
      <dgm:spPr/>
    </dgm:pt>
    <dgm:pt modelId="{ECEAF6C0-5A86-43D1-A88D-8BC61440EE17}" type="pres">
      <dgm:prSet presAssocID="{83B0379A-CF59-4A77-BD95-0DECBD824BD2}" presName="linNode" presStyleCnt="0"/>
      <dgm:spPr/>
    </dgm:pt>
    <dgm:pt modelId="{6335B076-20AD-4172-BCC5-E2E687C7EB05}" type="pres">
      <dgm:prSet presAssocID="{83B0379A-CF59-4A77-BD95-0DECBD824BD2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50226460-3842-47B2-819E-81AB0E4EB7AC}" type="pres">
      <dgm:prSet presAssocID="{83B0379A-CF59-4A77-BD95-0DECBD824BD2}" presName="descendantText" presStyleLbl="alignAccFollowNode1" presStyleIdx="1" presStyleCnt="5">
        <dgm:presLayoutVars>
          <dgm:bulletEnabled/>
        </dgm:presLayoutVars>
      </dgm:prSet>
      <dgm:spPr/>
    </dgm:pt>
    <dgm:pt modelId="{C070F245-4BC8-41D9-B521-7E0ECE79A4D0}" type="pres">
      <dgm:prSet presAssocID="{883636F6-7BB2-4DD6-BCE1-BBD8F3C9A051}" presName="sp" presStyleCnt="0"/>
      <dgm:spPr/>
    </dgm:pt>
    <dgm:pt modelId="{AE4D5DD9-0348-49A7-A1A4-9EFF34BE403A}" type="pres">
      <dgm:prSet presAssocID="{3E942EEC-77C4-417B-A175-81B2E0213D78}" presName="linNode" presStyleCnt="0"/>
      <dgm:spPr/>
    </dgm:pt>
    <dgm:pt modelId="{9179B08D-1F13-44F5-A39B-4FECC65CC2C5}" type="pres">
      <dgm:prSet presAssocID="{3E942EEC-77C4-417B-A175-81B2E0213D78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6B3826AC-6BE3-400B-83DF-FF00211987E4}" type="pres">
      <dgm:prSet presAssocID="{3E942EEC-77C4-417B-A175-81B2E0213D78}" presName="descendantText" presStyleLbl="alignAccFollowNode1" presStyleIdx="2" presStyleCnt="5">
        <dgm:presLayoutVars>
          <dgm:bulletEnabled/>
        </dgm:presLayoutVars>
      </dgm:prSet>
      <dgm:spPr/>
    </dgm:pt>
    <dgm:pt modelId="{3CDA93A1-3101-4B95-AAB9-42FDC08880E2}" type="pres">
      <dgm:prSet presAssocID="{3E482901-57AC-4E44-9FB5-FE80BF9F9EC4}" presName="sp" presStyleCnt="0"/>
      <dgm:spPr/>
    </dgm:pt>
    <dgm:pt modelId="{81DA317D-1384-4629-9614-4A709ED92523}" type="pres">
      <dgm:prSet presAssocID="{ED17813F-CDDC-4B3C-BAF6-8B0B9DBF6316}" presName="linNode" presStyleCnt="0"/>
      <dgm:spPr/>
    </dgm:pt>
    <dgm:pt modelId="{334C8663-A5D0-4E71-BF03-72BEE6163E39}" type="pres">
      <dgm:prSet presAssocID="{ED17813F-CDDC-4B3C-BAF6-8B0B9DBF6316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184836C0-8619-45EF-ADC2-E9B211C31967}" type="pres">
      <dgm:prSet presAssocID="{ED17813F-CDDC-4B3C-BAF6-8B0B9DBF6316}" presName="descendantText" presStyleLbl="alignAccFollowNode1" presStyleIdx="3" presStyleCnt="5">
        <dgm:presLayoutVars>
          <dgm:bulletEnabled/>
        </dgm:presLayoutVars>
      </dgm:prSet>
      <dgm:spPr/>
    </dgm:pt>
    <dgm:pt modelId="{35E884D7-FCE9-4A75-991C-69E2B10426A3}" type="pres">
      <dgm:prSet presAssocID="{08DE186D-0493-4866-8660-46F2A4F9E3DC}" presName="sp" presStyleCnt="0"/>
      <dgm:spPr/>
    </dgm:pt>
    <dgm:pt modelId="{51088D0F-C29E-448E-9AD3-77B23071445C}" type="pres">
      <dgm:prSet presAssocID="{A67C4165-55FF-40CC-A45D-D030C246786C}" presName="linNode" presStyleCnt="0"/>
      <dgm:spPr/>
    </dgm:pt>
    <dgm:pt modelId="{3C36051E-8B2F-473E-AF70-27E61BFE0802}" type="pres">
      <dgm:prSet presAssocID="{A67C4165-55FF-40CC-A45D-D030C246786C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28B20864-5C25-4AAF-9B0B-291EC62EFD34}" type="pres">
      <dgm:prSet presAssocID="{A67C4165-55FF-40CC-A45D-D030C246786C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CA607804-E7C4-4ACB-A2C7-60957B1C6366}" srcId="{3E942EEC-77C4-417B-A175-81B2E0213D78}" destId="{F31D74AD-9CDF-46D3-BDBC-E811E7D2F85A}" srcOrd="0" destOrd="0" parTransId="{13C84716-485F-44B8-98EC-4DC175832345}" sibTransId="{81414755-E581-4D51-9698-807074DEF740}"/>
    <dgm:cxn modelId="{6F4C8825-4D53-415B-8424-015211509BC0}" type="presOf" srcId="{3E942EEC-77C4-417B-A175-81B2E0213D78}" destId="{9179B08D-1F13-44F5-A39B-4FECC65CC2C5}" srcOrd="0" destOrd="0" presId="urn:microsoft.com/office/officeart/2016/7/layout/VerticalSolidActionList"/>
    <dgm:cxn modelId="{94BE1A32-57DF-413F-8C48-E781F0D21634}" type="presOf" srcId="{ECACA707-9AAD-46B5-8CFC-CEE0DF984D2F}" destId="{E3EC7D0E-3E9F-4F3C-A911-4960D28A7B7E}" srcOrd="0" destOrd="0" presId="urn:microsoft.com/office/officeart/2016/7/layout/VerticalSolidActionList"/>
    <dgm:cxn modelId="{CE836E3D-31A9-451F-92EC-EA3FBCC4476C}" srcId="{ECACA707-9AAD-46B5-8CFC-CEE0DF984D2F}" destId="{3E942EEC-77C4-417B-A175-81B2E0213D78}" srcOrd="2" destOrd="0" parTransId="{66795248-E410-442D-9AA3-70EF8807A9C0}" sibTransId="{3E482901-57AC-4E44-9FB5-FE80BF9F9EC4}"/>
    <dgm:cxn modelId="{FEE1B941-69BF-4B40-B2FA-568CD2A6C8B2}" srcId="{A67C4165-55FF-40CC-A45D-D030C246786C}" destId="{548F1361-30AA-41BD-AAA6-2656C6A90676}" srcOrd="0" destOrd="0" parTransId="{F3D45201-BCFF-4BE6-B29A-8E7F66B9C326}" sibTransId="{5A990550-95F3-440B-9F4A-B1EF7A633448}"/>
    <dgm:cxn modelId="{71C76867-5FD8-475D-AB0D-094E1BC65826}" type="presOf" srcId="{A67C4165-55FF-40CC-A45D-D030C246786C}" destId="{3C36051E-8B2F-473E-AF70-27E61BFE0802}" srcOrd="0" destOrd="0" presId="urn:microsoft.com/office/officeart/2016/7/layout/VerticalSolidActionList"/>
    <dgm:cxn modelId="{02BABF51-FFA8-4C07-A60C-3CDB83EB0B56}" srcId="{ECACA707-9AAD-46B5-8CFC-CEE0DF984D2F}" destId="{D6587D40-8CF0-4884-A8B8-106612660F11}" srcOrd="0" destOrd="0" parTransId="{7784F001-BCE5-4E17-8473-E66A8ECD9797}" sibTransId="{E581FFFA-34B7-4FE1-BAF6-0112A9627847}"/>
    <dgm:cxn modelId="{849FD976-F98A-47BF-A882-9D286B05444D}" srcId="{D6587D40-8CF0-4884-A8B8-106612660F11}" destId="{047454C8-5497-4BBC-93DA-04A7F534EF02}" srcOrd="0" destOrd="0" parTransId="{827B3F3D-8A30-4EEA-B63B-C4341FE824F6}" sibTransId="{C102782B-E171-4A60-8884-752A435FDD84}"/>
    <dgm:cxn modelId="{D58E3059-E45A-4AB4-B348-C247DB6C0E92}" srcId="{ECACA707-9AAD-46B5-8CFC-CEE0DF984D2F}" destId="{A67C4165-55FF-40CC-A45D-D030C246786C}" srcOrd="4" destOrd="0" parTransId="{819D6FB2-2E16-41DE-A24C-8F182F041DC1}" sibTransId="{198334AF-2704-4A27-903D-5512383AC1D7}"/>
    <dgm:cxn modelId="{44738959-8A5F-4BC7-849D-0F27ADE0D86A}" type="presOf" srcId="{20E5A3F8-4F50-46FA-B0E4-38B29280703E}" destId="{184836C0-8619-45EF-ADC2-E9B211C31967}" srcOrd="0" destOrd="0" presId="urn:microsoft.com/office/officeart/2016/7/layout/VerticalSolidActionList"/>
    <dgm:cxn modelId="{597CD39D-5CFF-4039-B068-78660A3CD660}" type="presOf" srcId="{D6587D40-8CF0-4884-A8B8-106612660F11}" destId="{0972D348-92A0-4AA8-9D8F-80664FBDDC03}" srcOrd="0" destOrd="0" presId="urn:microsoft.com/office/officeart/2016/7/layout/VerticalSolidActionList"/>
    <dgm:cxn modelId="{20FC6FA5-967E-406A-B3F2-F46C9723793A}" srcId="{ECACA707-9AAD-46B5-8CFC-CEE0DF984D2F}" destId="{83B0379A-CF59-4A77-BD95-0DECBD824BD2}" srcOrd="1" destOrd="0" parTransId="{1241CCDF-0CA0-4A3E-9329-DBDE0F29F2C2}" sibTransId="{883636F6-7BB2-4DD6-BCE1-BBD8F3C9A051}"/>
    <dgm:cxn modelId="{2B55C6B4-9569-4F0A-9DBC-64564471FC56}" type="presOf" srcId="{047454C8-5497-4BBC-93DA-04A7F534EF02}" destId="{4BA070B6-E04A-49B6-9E7E-0D9CD5FCE54E}" srcOrd="0" destOrd="0" presId="urn:microsoft.com/office/officeart/2016/7/layout/VerticalSolidActionList"/>
    <dgm:cxn modelId="{79B3A8B8-0D13-4E01-842A-199B899EA084}" type="presOf" srcId="{548F1361-30AA-41BD-AAA6-2656C6A90676}" destId="{28B20864-5C25-4AAF-9B0B-291EC62EFD34}" srcOrd="0" destOrd="0" presId="urn:microsoft.com/office/officeart/2016/7/layout/VerticalSolidActionList"/>
    <dgm:cxn modelId="{DE5DABBC-A9EF-4B37-AADC-2F41D6F1608E}" type="presOf" srcId="{F0843A3B-D54A-495A-BA73-A1D8C0F332D1}" destId="{50226460-3842-47B2-819E-81AB0E4EB7AC}" srcOrd="0" destOrd="0" presId="urn:microsoft.com/office/officeart/2016/7/layout/VerticalSolidActionList"/>
    <dgm:cxn modelId="{B134FFBC-14F5-42F8-BC08-58871A38DF80}" type="presOf" srcId="{83B0379A-CF59-4A77-BD95-0DECBD824BD2}" destId="{6335B076-20AD-4172-BCC5-E2E687C7EB05}" srcOrd="0" destOrd="0" presId="urn:microsoft.com/office/officeart/2016/7/layout/VerticalSolidActionList"/>
    <dgm:cxn modelId="{C9557AC4-F699-434B-9E2A-0C8014124A45}" srcId="{ED17813F-CDDC-4B3C-BAF6-8B0B9DBF6316}" destId="{20E5A3F8-4F50-46FA-B0E4-38B29280703E}" srcOrd="0" destOrd="0" parTransId="{8ED63AAD-FE35-4DE0-A2AC-32BCF85CD82B}" sibTransId="{9F6949F8-4ECE-4C37-98E9-C246F754D765}"/>
    <dgm:cxn modelId="{B2A6D1CE-2D2D-40CE-B9D2-A1363BF2BBCF}" srcId="{ECACA707-9AAD-46B5-8CFC-CEE0DF984D2F}" destId="{ED17813F-CDDC-4B3C-BAF6-8B0B9DBF6316}" srcOrd="3" destOrd="0" parTransId="{3F1FD65C-CAD7-4F7A-8A8E-47D151F9CE37}" sibTransId="{08DE186D-0493-4866-8660-46F2A4F9E3DC}"/>
    <dgm:cxn modelId="{94718EDB-F93A-4270-8627-6E084A661175}" type="presOf" srcId="{ED17813F-CDDC-4B3C-BAF6-8B0B9DBF6316}" destId="{334C8663-A5D0-4E71-BF03-72BEE6163E39}" srcOrd="0" destOrd="0" presId="urn:microsoft.com/office/officeart/2016/7/layout/VerticalSolidActionList"/>
    <dgm:cxn modelId="{679146DD-756F-4EEA-88F6-2D03A84EFA44}" type="presOf" srcId="{F31D74AD-9CDF-46D3-BDBC-E811E7D2F85A}" destId="{6B3826AC-6BE3-400B-83DF-FF00211987E4}" srcOrd="0" destOrd="0" presId="urn:microsoft.com/office/officeart/2016/7/layout/VerticalSolidActionList"/>
    <dgm:cxn modelId="{E58511F0-D1C2-427F-8C2E-606F3E914247}" srcId="{83B0379A-CF59-4A77-BD95-0DECBD824BD2}" destId="{F0843A3B-D54A-495A-BA73-A1D8C0F332D1}" srcOrd="0" destOrd="0" parTransId="{5A77DBDE-623A-43BE-AC7B-B4FCFD19B909}" sibTransId="{3E1AFF15-AE33-4ADB-A7B5-41EF1698D0B7}"/>
    <dgm:cxn modelId="{1CA94DA6-2704-45E8-9446-AB25637C70B8}" type="presParOf" srcId="{E3EC7D0E-3E9F-4F3C-A911-4960D28A7B7E}" destId="{8FE72906-CBB1-4DC0-9F47-E3A0AD50EBE3}" srcOrd="0" destOrd="0" presId="urn:microsoft.com/office/officeart/2016/7/layout/VerticalSolidActionList"/>
    <dgm:cxn modelId="{397EE396-A5A9-409D-AECE-1279B81B5341}" type="presParOf" srcId="{8FE72906-CBB1-4DC0-9F47-E3A0AD50EBE3}" destId="{0972D348-92A0-4AA8-9D8F-80664FBDDC03}" srcOrd="0" destOrd="0" presId="urn:microsoft.com/office/officeart/2016/7/layout/VerticalSolidActionList"/>
    <dgm:cxn modelId="{243D851E-6DE9-44D9-ABE5-CA74418176AD}" type="presParOf" srcId="{8FE72906-CBB1-4DC0-9F47-E3A0AD50EBE3}" destId="{4BA070B6-E04A-49B6-9E7E-0D9CD5FCE54E}" srcOrd="1" destOrd="0" presId="urn:microsoft.com/office/officeart/2016/7/layout/VerticalSolidActionList"/>
    <dgm:cxn modelId="{8A8C8A0C-CA4A-40C9-8591-A45934736E93}" type="presParOf" srcId="{E3EC7D0E-3E9F-4F3C-A911-4960D28A7B7E}" destId="{472B4BBC-7B88-415D-8848-5054B7A07BFE}" srcOrd="1" destOrd="0" presId="urn:microsoft.com/office/officeart/2016/7/layout/VerticalSolidActionList"/>
    <dgm:cxn modelId="{8486AE38-774B-419E-B576-71A3723D5BC9}" type="presParOf" srcId="{E3EC7D0E-3E9F-4F3C-A911-4960D28A7B7E}" destId="{ECEAF6C0-5A86-43D1-A88D-8BC61440EE17}" srcOrd="2" destOrd="0" presId="urn:microsoft.com/office/officeart/2016/7/layout/VerticalSolidActionList"/>
    <dgm:cxn modelId="{E22AB076-6D8E-487B-BF8D-EB9BF70966F3}" type="presParOf" srcId="{ECEAF6C0-5A86-43D1-A88D-8BC61440EE17}" destId="{6335B076-20AD-4172-BCC5-E2E687C7EB05}" srcOrd="0" destOrd="0" presId="urn:microsoft.com/office/officeart/2016/7/layout/VerticalSolidActionList"/>
    <dgm:cxn modelId="{C84103C3-F7AB-41CF-A4CB-68B9EE2FA8F3}" type="presParOf" srcId="{ECEAF6C0-5A86-43D1-A88D-8BC61440EE17}" destId="{50226460-3842-47B2-819E-81AB0E4EB7AC}" srcOrd="1" destOrd="0" presId="urn:microsoft.com/office/officeart/2016/7/layout/VerticalSolidActionList"/>
    <dgm:cxn modelId="{39A166BF-F1F2-4DF3-9C97-3E5D9ECDE7A5}" type="presParOf" srcId="{E3EC7D0E-3E9F-4F3C-A911-4960D28A7B7E}" destId="{C070F245-4BC8-41D9-B521-7E0ECE79A4D0}" srcOrd="3" destOrd="0" presId="urn:microsoft.com/office/officeart/2016/7/layout/VerticalSolidActionList"/>
    <dgm:cxn modelId="{00BD1EC0-9147-473D-856C-17F6B5F7454D}" type="presParOf" srcId="{E3EC7D0E-3E9F-4F3C-A911-4960D28A7B7E}" destId="{AE4D5DD9-0348-49A7-A1A4-9EFF34BE403A}" srcOrd="4" destOrd="0" presId="urn:microsoft.com/office/officeart/2016/7/layout/VerticalSolidActionList"/>
    <dgm:cxn modelId="{F8E48074-255C-4AC8-B493-53B548526B5C}" type="presParOf" srcId="{AE4D5DD9-0348-49A7-A1A4-9EFF34BE403A}" destId="{9179B08D-1F13-44F5-A39B-4FECC65CC2C5}" srcOrd="0" destOrd="0" presId="urn:microsoft.com/office/officeart/2016/7/layout/VerticalSolidActionList"/>
    <dgm:cxn modelId="{8E999B4B-3953-4A6A-BE23-C03D6F7B0F3E}" type="presParOf" srcId="{AE4D5DD9-0348-49A7-A1A4-9EFF34BE403A}" destId="{6B3826AC-6BE3-400B-83DF-FF00211987E4}" srcOrd="1" destOrd="0" presId="urn:microsoft.com/office/officeart/2016/7/layout/VerticalSolidActionList"/>
    <dgm:cxn modelId="{57AD1686-54F6-42BB-8D9B-7B49D172C885}" type="presParOf" srcId="{E3EC7D0E-3E9F-4F3C-A911-4960D28A7B7E}" destId="{3CDA93A1-3101-4B95-AAB9-42FDC08880E2}" srcOrd="5" destOrd="0" presId="urn:microsoft.com/office/officeart/2016/7/layout/VerticalSolidActionList"/>
    <dgm:cxn modelId="{8F663F1D-E0D0-4B2C-9ADF-38D41C5253A8}" type="presParOf" srcId="{E3EC7D0E-3E9F-4F3C-A911-4960D28A7B7E}" destId="{81DA317D-1384-4629-9614-4A709ED92523}" srcOrd="6" destOrd="0" presId="urn:microsoft.com/office/officeart/2016/7/layout/VerticalSolidActionList"/>
    <dgm:cxn modelId="{5B15B2C8-6D11-4FAD-A01E-E539F5C93AE7}" type="presParOf" srcId="{81DA317D-1384-4629-9614-4A709ED92523}" destId="{334C8663-A5D0-4E71-BF03-72BEE6163E39}" srcOrd="0" destOrd="0" presId="urn:microsoft.com/office/officeart/2016/7/layout/VerticalSolidActionList"/>
    <dgm:cxn modelId="{2649BC25-BDAE-408B-BFCE-A6F70D08399C}" type="presParOf" srcId="{81DA317D-1384-4629-9614-4A709ED92523}" destId="{184836C0-8619-45EF-ADC2-E9B211C31967}" srcOrd="1" destOrd="0" presId="urn:microsoft.com/office/officeart/2016/7/layout/VerticalSolidActionList"/>
    <dgm:cxn modelId="{5DD6CCBE-7C88-48D3-AEED-C87605B3CD25}" type="presParOf" srcId="{E3EC7D0E-3E9F-4F3C-A911-4960D28A7B7E}" destId="{35E884D7-FCE9-4A75-991C-69E2B10426A3}" srcOrd="7" destOrd="0" presId="urn:microsoft.com/office/officeart/2016/7/layout/VerticalSolidActionList"/>
    <dgm:cxn modelId="{BFB9BE09-F86F-4D95-9A46-2C28CC42D1CD}" type="presParOf" srcId="{E3EC7D0E-3E9F-4F3C-A911-4960D28A7B7E}" destId="{51088D0F-C29E-448E-9AD3-77B23071445C}" srcOrd="8" destOrd="0" presId="urn:microsoft.com/office/officeart/2016/7/layout/VerticalSolidActionList"/>
    <dgm:cxn modelId="{87480344-0848-4B9D-BB0A-948228B4EA8F}" type="presParOf" srcId="{51088D0F-C29E-448E-9AD3-77B23071445C}" destId="{3C36051E-8B2F-473E-AF70-27E61BFE0802}" srcOrd="0" destOrd="0" presId="urn:microsoft.com/office/officeart/2016/7/layout/VerticalSolidActionList"/>
    <dgm:cxn modelId="{F21F30F0-D000-4002-913A-2107B73574F3}" type="presParOf" srcId="{51088D0F-C29E-448E-9AD3-77B23071445C}" destId="{28B20864-5C25-4AAF-9B0B-291EC62EFD34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4A652-BEB9-44AD-916B-3D6B8BA6F2F4}">
      <dsp:nvSpPr>
        <dsp:cNvPr id="0" name=""/>
        <dsp:cNvSpPr/>
      </dsp:nvSpPr>
      <dsp:spPr>
        <a:xfrm>
          <a:off x="3530937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BF0B7-9D0B-4F0F-B9E1-9685FA3ADF5F}">
      <dsp:nvSpPr>
        <dsp:cNvPr id="0" name=""/>
        <dsp:cNvSpPr/>
      </dsp:nvSpPr>
      <dsp:spPr>
        <a:xfrm>
          <a:off x="2342937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044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/>
        </a:p>
      </dsp:txBody>
      <dsp:txXfrm>
        <a:off x="2342937" y="3022743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9CCB0-73C5-401C-8CFF-2351B7A73E50}">
      <dsp:nvSpPr>
        <dsp:cNvPr id="0" name=""/>
        <dsp:cNvSpPr/>
      </dsp:nvSpPr>
      <dsp:spPr>
        <a:xfrm>
          <a:off x="0" y="1805"/>
          <a:ext cx="9293422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ED770-FAB5-482F-B01C-0BC904CB8965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CC34D-CF6C-47F1-9689-8ACF45EA5B38}">
      <dsp:nvSpPr>
        <dsp:cNvPr id="0" name=""/>
        <dsp:cNvSpPr/>
      </dsp:nvSpPr>
      <dsp:spPr>
        <a:xfrm>
          <a:off x="1057183" y="1805"/>
          <a:ext cx="4182039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Your packs consist of:</a:t>
          </a:r>
        </a:p>
      </dsp:txBody>
      <dsp:txXfrm>
        <a:off x="1057183" y="1805"/>
        <a:ext cx="4182039" cy="915310"/>
      </dsp:txXfrm>
    </dsp:sp>
    <dsp:sp modelId="{E5F9657F-8037-49AF-9C90-7C4707BAE317}">
      <dsp:nvSpPr>
        <dsp:cNvPr id="0" name=""/>
        <dsp:cNvSpPr/>
      </dsp:nvSpPr>
      <dsp:spPr>
        <a:xfrm>
          <a:off x="5239223" y="1805"/>
          <a:ext cx="405419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 exam timetables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An information booklet</a:t>
          </a:r>
          <a:r>
            <a:rPr lang="en-US" sz="1500" kern="1200">
              <a:latin typeface="Calibri Light" panose="020F0302020204030204"/>
            </a:rPr>
            <a:t> from school and also JQA</a:t>
          </a:r>
          <a:endParaRPr lang="en-US" sz="1500" kern="1200"/>
        </a:p>
      </dsp:txBody>
      <dsp:txXfrm>
        <a:off x="5239223" y="1805"/>
        <a:ext cx="4054198" cy="915310"/>
      </dsp:txXfrm>
    </dsp:sp>
    <dsp:sp modelId="{634B0CEF-ED69-42FF-A557-7EA2137064D2}">
      <dsp:nvSpPr>
        <dsp:cNvPr id="0" name=""/>
        <dsp:cNvSpPr/>
      </dsp:nvSpPr>
      <dsp:spPr>
        <a:xfrm>
          <a:off x="0" y="1145944"/>
          <a:ext cx="9293422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976E7-2660-430A-814F-FBF1F510354E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B809D-F7A9-4AF1-B75D-028FB18BA571}">
      <dsp:nvSpPr>
        <dsp:cNvPr id="0" name=""/>
        <dsp:cNvSpPr/>
      </dsp:nvSpPr>
      <dsp:spPr>
        <a:xfrm>
          <a:off x="1057183" y="1145944"/>
          <a:ext cx="823623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 </a:t>
          </a:r>
          <a:r>
            <a:rPr lang="en-US" sz="2200" kern="1200">
              <a:latin typeface="Calibri Light" panose="020F0302020204030204"/>
            </a:rPr>
            <a:t>the resources that work for you! </a:t>
          </a:r>
          <a:endParaRPr lang="en-US" sz="2200" kern="1200"/>
        </a:p>
      </dsp:txBody>
      <dsp:txXfrm>
        <a:off x="1057183" y="1145944"/>
        <a:ext cx="8236238" cy="915310"/>
      </dsp:txXfrm>
    </dsp:sp>
    <dsp:sp modelId="{CC761269-35CF-4EC9-AABE-D4BCDA7582A9}">
      <dsp:nvSpPr>
        <dsp:cNvPr id="0" name=""/>
        <dsp:cNvSpPr/>
      </dsp:nvSpPr>
      <dsp:spPr>
        <a:xfrm>
          <a:off x="0" y="2290082"/>
          <a:ext cx="9293422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452F7-A62C-4E06-967F-0F6D74C2EC73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46072-0E53-4501-90E2-AF1E44A29170}">
      <dsp:nvSpPr>
        <dsp:cNvPr id="0" name=""/>
        <dsp:cNvSpPr/>
      </dsp:nvSpPr>
      <dsp:spPr>
        <a:xfrm>
          <a:off x="1057183" y="2290082"/>
          <a:ext cx="823623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Have a clear revision timetable</a:t>
          </a:r>
        </a:p>
      </dsp:txBody>
      <dsp:txXfrm>
        <a:off x="1057183" y="2290082"/>
        <a:ext cx="8236238" cy="915310"/>
      </dsp:txXfrm>
    </dsp:sp>
    <dsp:sp modelId="{E45776F3-D19B-4F57-9629-0CB595DBD18A}">
      <dsp:nvSpPr>
        <dsp:cNvPr id="0" name=""/>
        <dsp:cNvSpPr/>
      </dsp:nvSpPr>
      <dsp:spPr>
        <a:xfrm>
          <a:off x="0" y="3434221"/>
          <a:ext cx="9293422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738AE-818B-460B-9A18-37F5697243F9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2B179-C1E8-41A7-A5CD-D3A2A359FBD7}">
      <dsp:nvSpPr>
        <dsp:cNvPr id="0" name=""/>
        <dsp:cNvSpPr/>
      </dsp:nvSpPr>
      <dsp:spPr>
        <a:xfrm>
          <a:off x="1057183" y="3434221"/>
          <a:ext cx="8236238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 good meal and some water will help with focus</a:t>
          </a:r>
          <a:r>
            <a:rPr lang="en-US" sz="2200" kern="1200">
              <a:latin typeface="Calibri Light" panose="020F0302020204030204"/>
            </a:rPr>
            <a:t> </a:t>
          </a:r>
          <a:endParaRPr lang="en-US" sz="2200" kern="1200"/>
        </a:p>
      </dsp:txBody>
      <dsp:txXfrm>
        <a:off x="1057183" y="3434221"/>
        <a:ext cx="8236238" cy="915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070B6-E04A-49B6-9E7E-0D9CD5FCE54E}">
      <dsp:nvSpPr>
        <dsp:cNvPr id="0" name=""/>
        <dsp:cNvSpPr/>
      </dsp:nvSpPr>
      <dsp:spPr>
        <a:xfrm>
          <a:off x="2062842" y="2290"/>
          <a:ext cx="8251371" cy="1005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0" tIns="255304" rIns="160100" bIns="2553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Please check the night before that your child is ready for the exam the next day. </a:t>
          </a:r>
        </a:p>
      </dsp:txBody>
      <dsp:txXfrm>
        <a:off x="2062842" y="2290"/>
        <a:ext cx="8251371" cy="1005134"/>
      </dsp:txXfrm>
    </dsp:sp>
    <dsp:sp modelId="{0972D348-92A0-4AA8-9D8F-80664FBDDC03}">
      <dsp:nvSpPr>
        <dsp:cNvPr id="0" name=""/>
        <dsp:cNvSpPr/>
      </dsp:nvSpPr>
      <dsp:spPr>
        <a:xfrm>
          <a:off x="0" y="2290"/>
          <a:ext cx="2062842" cy="1005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159" tIns="99285" rIns="109159" bIns="9928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Check</a:t>
          </a:r>
        </a:p>
      </dsp:txBody>
      <dsp:txXfrm>
        <a:off x="0" y="2290"/>
        <a:ext cx="2062842" cy="1005134"/>
      </dsp:txXfrm>
    </dsp:sp>
    <dsp:sp modelId="{50226460-3842-47B2-819E-81AB0E4EB7AC}">
      <dsp:nvSpPr>
        <dsp:cNvPr id="0" name=""/>
        <dsp:cNvSpPr/>
      </dsp:nvSpPr>
      <dsp:spPr>
        <a:xfrm>
          <a:off x="2062842" y="1067733"/>
          <a:ext cx="8251371" cy="1005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0" tIns="255304" rIns="160100" bIns="2553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Please check that they have eaten something in the morning. </a:t>
          </a:r>
        </a:p>
      </dsp:txBody>
      <dsp:txXfrm>
        <a:off x="2062842" y="1067733"/>
        <a:ext cx="8251371" cy="1005134"/>
      </dsp:txXfrm>
    </dsp:sp>
    <dsp:sp modelId="{6335B076-20AD-4172-BCC5-E2E687C7EB05}">
      <dsp:nvSpPr>
        <dsp:cNvPr id="0" name=""/>
        <dsp:cNvSpPr/>
      </dsp:nvSpPr>
      <dsp:spPr>
        <a:xfrm>
          <a:off x="0" y="1067733"/>
          <a:ext cx="2062842" cy="1005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159" tIns="99285" rIns="109159" bIns="9928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Check</a:t>
          </a:r>
        </a:p>
      </dsp:txBody>
      <dsp:txXfrm>
        <a:off x="0" y="1067733"/>
        <a:ext cx="2062842" cy="1005134"/>
      </dsp:txXfrm>
    </dsp:sp>
    <dsp:sp modelId="{6B3826AC-6BE3-400B-83DF-FF00211987E4}">
      <dsp:nvSpPr>
        <dsp:cNvPr id="0" name=""/>
        <dsp:cNvSpPr/>
      </dsp:nvSpPr>
      <dsp:spPr>
        <a:xfrm>
          <a:off x="2062842" y="2133176"/>
          <a:ext cx="8251371" cy="1005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0" tIns="255304" rIns="160100" bIns="2553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Please encourage them to leave home in good time for the exam.</a:t>
          </a:r>
        </a:p>
      </dsp:txBody>
      <dsp:txXfrm>
        <a:off x="2062842" y="2133176"/>
        <a:ext cx="8251371" cy="1005134"/>
      </dsp:txXfrm>
    </dsp:sp>
    <dsp:sp modelId="{9179B08D-1F13-44F5-A39B-4FECC65CC2C5}">
      <dsp:nvSpPr>
        <dsp:cNvPr id="0" name=""/>
        <dsp:cNvSpPr/>
      </dsp:nvSpPr>
      <dsp:spPr>
        <a:xfrm>
          <a:off x="0" y="2133176"/>
          <a:ext cx="2062842" cy="1005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159" tIns="99285" rIns="109159" bIns="9928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Encourage</a:t>
          </a:r>
        </a:p>
      </dsp:txBody>
      <dsp:txXfrm>
        <a:off x="0" y="2133176"/>
        <a:ext cx="2062842" cy="1005134"/>
      </dsp:txXfrm>
    </dsp:sp>
    <dsp:sp modelId="{184836C0-8619-45EF-ADC2-E9B211C31967}">
      <dsp:nvSpPr>
        <dsp:cNvPr id="0" name=""/>
        <dsp:cNvSpPr/>
      </dsp:nvSpPr>
      <dsp:spPr>
        <a:xfrm>
          <a:off x="2062842" y="3198618"/>
          <a:ext cx="8251371" cy="1005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0" tIns="255304" rIns="160100" bIns="2553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Please monitor screen time</a:t>
          </a:r>
        </a:p>
      </dsp:txBody>
      <dsp:txXfrm>
        <a:off x="2062842" y="3198618"/>
        <a:ext cx="8251371" cy="1005134"/>
      </dsp:txXfrm>
    </dsp:sp>
    <dsp:sp modelId="{334C8663-A5D0-4E71-BF03-72BEE6163E39}">
      <dsp:nvSpPr>
        <dsp:cNvPr id="0" name=""/>
        <dsp:cNvSpPr/>
      </dsp:nvSpPr>
      <dsp:spPr>
        <a:xfrm>
          <a:off x="0" y="3198618"/>
          <a:ext cx="2062842" cy="1005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159" tIns="99285" rIns="109159" bIns="9928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Monitor</a:t>
          </a:r>
        </a:p>
      </dsp:txBody>
      <dsp:txXfrm>
        <a:off x="0" y="3198618"/>
        <a:ext cx="2062842" cy="1005134"/>
      </dsp:txXfrm>
    </dsp:sp>
    <dsp:sp modelId="{28B20864-5C25-4AAF-9B0B-291EC62EFD34}">
      <dsp:nvSpPr>
        <dsp:cNvPr id="0" name=""/>
        <dsp:cNvSpPr/>
      </dsp:nvSpPr>
      <dsp:spPr>
        <a:xfrm>
          <a:off x="2062842" y="4264061"/>
          <a:ext cx="8251371" cy="1005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0" tIns="255304" rIns="160100" bIns="2553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Please be sensitive to your child’s feelings if they have had a bad exam experience that day.</a:t>
          </a:r>
        </a:p>
      </dsp:txBody>
      <dsp:txXfrm>
        <a:off x="2062842" y="4264061"/>
        <a:ext cx="8251371" cy="1005134"/>
      </dsp:txXfrm>
    </dsp:sp>
    <dsp:sp modelId="{3C36051E-8B2F-473E-AF70-27E61BFE0802}">
      <dsp:nvSpPr>
        <dsp:cNvPr id="0" name=""/>
        <dsp:cNvSpPr/>
      </dsp:nvSpPr>
      <dsp:spPr>
        <a:xfrm>
          <a:off x="0" y="4264061"/>
          <a:ext cx="2062842" cy="1005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159" tIns="99285" rIns="109159" bIns="9928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Be</a:t>
          </a:r>
        </a:p>
      </dsp:txBody>
      <dsp:txXfrm>
        <a:off x="0" y="4264061"/>
        <a:ext cx="2062842" cy="1005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B15B-31BF-A44B-93EC-781486E0B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4DA6E-F573-0C4E-9DBB-CDE0C8731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4CFE7-1910-EC4B-A9EC-8BE8720B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DD76C-16CF-0947-BBA9-5D86E087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65E6A-6A13-604D-83E1-DE1B36DF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3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61D5-9422-B642-B6D5-2F6A6DF2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470DD-AB0F-EB4B-B68C-672F989FC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297DA-0385-1A43-AD32-82329F66F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BB52F-A9DF-984D-9FA9-1B71BB5C1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5573C-6196-494D-8460-24AA225C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0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3F7B4-0ECC-6A45-BC2E-DB656298A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1FCC7-E5E4-BA40-BD49-15C76009C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6FEBA-5A9C-344F-BF78-4E391FB98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92D9-8A0C-C442-B4CB-79D082D4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06DAA-2455-264B-A495-3955533C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3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99E3-E5A7-EA4A-87DA-5B27134A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CA6AE-F209-A240-A974-22037B122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B4755-9A8E-8F42-8A83-B7F50876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018A2-2EBB-AA47-A6F4-3612551F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E276-504B-0043-B5A4-B7C57585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5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47E2-6E12-8349-8C65-2C875D93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DF7A2-045C-134A-9FB3-4889FFB65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ABF79-A586-824B-9180-E1FB87C1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E3CCF-31E8-0344-8A8D-F12EE7C8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A4AEA-DB55-5546-B5C7-0160D83E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8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02BB-AE11-564B-BDEA-936D667B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18440-EE35-D942-AD54-8D3BA9AE0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11C4C-190E-F146-81A3-5582B992C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47AF3-2249-2D40-962E-AA4E8659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4F455-C42F-6841-81BE-DED5C6D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A9737-A20B-0C4A-9585-6B5174EE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18E7-43C4-554B-9FC1-38E70EE7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2979A-2AAB-544D-8DE2-69002E608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32BC5-1B3D-3649-B119-7EF70E8BE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FE471-E91C-9147-8422-F73F678EE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99CF38-5002-3E41-BEF3-64BEE2A81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253852-1BAC-E74F-94B4-FEED9B0A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14520B-5AD4-864A-BDE6-8F541368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F339D7-EC04-084E-8883-EC6A46C8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97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D0B6-3B02-9149-BA8A-5F07E7090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0263E-34B8-0B49-8AA9-1F9C9AF74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2A76B-9F43-174C-A2B1-5AB7ECF1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3D76F-FE1A-0346-9A12-22E96BC4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6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B403F7-CB43-B140-8FB7-B9B07A82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D4EE4-5DF1-FB41-853C-D09475A1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F4FBC-EB3A-BA49-8960-56791CFA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94C6-4753-E241-9CE4-FE997891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E4913-EDB0-984A-809D-9A87AE425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837C2-5561-B64B-B538-499BFF47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BB15E-4A7E-0C47-A95E-D0DA6F36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9629C-947D-9E46-A2D6-FAED63E8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2753B-45AD-8743-A056-5475B144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6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27F1-D22F-FF4E-83E7-E35867DC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5A399-3656-404A-9BEC-74C531B6F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9B707-3244-6C43-93C3-CF1D40E6E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CE231-7937-6C46-92A3-67023A829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7FA41-5935-7844-BBC5-FEA045BD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68A7B-BE95-F240-9946-82C23CBF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1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3430A-E60F-B64C-870A-6D5F0776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0A5C5-20FF-D743-8CF8-9E526D65F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FDC-02A7-714D-98C4-24CFFF175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1614D-8A9C-5E40-A12B-968C1F8039C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F590D-527A-CF4D-82DB-71FA862AE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2820C-11AE-AD47-993B-2B7DCA735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DFCF5-1B7D-3E4B-9508-992298B88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4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jcs.org.uk/revision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jcs.org.uk/revision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ionworld.com/gcse-revisio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savemyexams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E6403-43AB-8145-8B3F-B6A7453EAD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79" y="894191"/>
            <a:ext cx="3200242" cy="2432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646CB0-E2CA-DB4A-A366-D1ABDA3C9E86}"/>
              </a:ext>
            </a:extLst>
          </p:cNvPr>
          <p:cNvSpPr txBox="1"/>
          <p:nvPr/>
        </p:nvSpPr>
        <p:spPr>
          <a:xfrm>
            <a:off x="2366962" y="3683260"/>
            <a:ext cx="7458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Rambla" panose="02000503000000020004" pitchFamily="2" charset="77"/>
              </a:rPr>
              <a:t>Exam Information Evening </a:t>
            </a:r>
          </a:p>
        </p:txBody>
      </p:sp>
    </p:spTree>
    <p:extLst>
      <p:ext uri="{BB962C8B-B14F-4D97-AF65-F5344CB8AC3E}">
        <p14:creationId xmlns:p14="http://schemas.microsoft.com/office/powerpoint/2010/main" val="1502034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543" y="365125"/>
            <a:ext cx="9289257" cy="1349375"/>
          </a:xfrm>
        </p:spPr>
        <p:txBody>
          <a:bodyPr>
            <a:normAutofit/>
          </a:bodyPr>
          <a:lstStyle/>
          <a:p>
            <a:r>
              <a:rPr lang="en-US" b="1">
                <a:latin typeface="Rambla"/>
              </a:rPr>
              <a:t>School Website</a:t>
            </a:r>
            <a:br>
              <a:rPr lang="en-US" b="1">
                <a:latin typeface="Rambla"/>
              </a:rPr>
            </a:br>
            <a:r>
              <a:rPr lang="en-US">
                <a:ea typeface="+mj-lt"/>
                <a:cs typeface="+mj-lt"/>
                <a:hlinkClick r:id="rId3"/>
              </a:rPr>
              <a:t>https://sjcs.org.uk/revision/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4543" y="1825625"/>
            <a:ext cx="4752974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Booklets:</a:t>
            </a:r>
            <a:endParaRPr lang="en-US"/>
          </a:p>
          <a:p>
            <a:pPr marL="514350" indent="-514350">
              <a:buAutoNum type="arabicPeriod"/>
            </a:pPr>
            <a:r>
              <a:rPr lang="en-US">
                <a:ea typeface="Calibri" panose="020F0502020204030204"/>
                <a:cs typeface="Calibri" panose="020F0502020204030204"/>
              </a:rPr>
              <a:t>Science of revision (2 pages)</a:t>
            </a:r>
          </a:p>
          <a:p>
            <a:pPr marL="514350" indent="-514350">
              <a:buAutoNum type="arabicPeriod"/>
            </a:pPr>
            <a:r>
              <a:rPr lang="en-US">
                <a:ea typeface="Calibri" panose="020F0502020204030204"/>
                <a:cs typeface="Calibri" panose="020F0502020204030204"/>
              </a:rPr>
              <a:t>Reaching your potential – useful guide on practical revision tips and techniques</a:t>
            </a:r>
          </a:p>
          <a:p>
            <a:pPr marL="514350" indent="-514350">
              <a:buAutoNum type="arabicPeriod"/>
            </a:pPr>
            <a:r>
              <a:rPr lang="en-US">
                <a:ea typeface="Calibri" panose="020F0502020204030204"/>
                <a:cs typeface="Calibri" panose="020F0502020204030204"/>
              </a:rPr>
              <a:t>GCSE Revision Guide – Subject Specific tips and techniques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What you need to do</a:t>
            </a:r>
            <a:endParaRPr lang="en-US" sz="2800">
              <a:ea typeface="Calibri" panose="020F0502020204030204"/>
              <a:cs typeface="Calibri" panose="020F0502020204030204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Where to go for resources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679620-F120-65F5-AB02-0FFD9E4ED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48718" t="18782" r="9972" b="14213"/>
          <a:stretch/>
        </p:blipFill>
        <p:spPr>
          <a:xfrm>
            <a:off x="7636668" y="3158628"/>
            <a:ext cx="4013392" cy="3695328"/>
          </a:xfr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6086D34-29BA-969D-8F3E-0C8E4494E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21701" r="70215" b="20272"/>
          <a:stretch/>
        </p:blipFill>
        <p:spPr>
          <a:xfrm>
            <a:off x="9644062" y="154781"/>
            <a:ext cx="1952631" cy="31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57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543" y="365125"/>
            <a:ext cx="9289257" cy="1349375"/>
          </a:xfrm>
        </p:spPr>
        <p:txBody>
          <a:bodyPr>
            <a:normAutofit/>
          </a:bodyPr>
          <a:lstStyle/>
          <a:p>
            <a:r>
              <a:rPr lang="en-US" b="1">
                <a:latin typeface="Rambla"/>
              </a:rPr>
              <a:t>School Website</a:t>
            </a:r>
            <a:br>
              <a:rPr lang="en-US" b="1">
                <a:latin typeface="Rambla"/>
              </a:rPr>
            </a:br>
            <a:r>
              <a:rPr lang="en-US">
                <a:ea typeface="+mj-lt"/>
                <a:cs typeface="+mj-lt"/>
                <a:hlinkClick r:id="rId3"/>
              </a:rPr>
              <a:t>https://sjcs.org.uk/revision/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4543" y="1825625"/>
            <a:ext cx="4752974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Parent Videos on Study Skills &amp; How to Help your child:</a:t>
            </a:r>
          </a:p>
          <a:p>
            <a:pPr marL="457200" indent="-457200"/>
            <a:r>
              <a:rPr lang="en-US">
                <a:ea typeface="Calibri" panose="020F0502020204030204"/>
                <a:cs typeface="Calibri" panose="020F0502020204030204"/>
              </a:rPr>
              <a:t>Effective Revision Techniques (15mins)</a:t>
            </a:r>
          </a:p>
          <a:p>
            <a:pPr marL="457200" indent="-457200"/>
            <a:r>
              <a:rPr lang="en-US">
                <a:ea typeface="Calibri" panose="020F0502020204030204"/>
                <a:cs typeface="Calibri" panose="020F0502020204030204"/>
              </a:rPr>
              <a:t>How the Teenage Brain works (10mins)</a:t>
            </a:r>
          </a:p>
          <a:p>
            <a:pPr marL="457200" indent="-457200"/>
            <a:r>
              <a:rPr lang="en-US">
                <a:ea typeface="Calibri" panose="020F0502020204030204"/>
                <a:cs typeface="Calibri" panose="020F0502020204030204"/>
              </a:rPr>
              <a:t>Myths about Revision (9 mins)</a:t>
            </a:r>
          </a:p>
          <a:p>
            <a:pPr marL="457200" indent="-457200"/>
            <a:r>
              <a:rPr lang="en-US">
                <a:ea typeface="Calibri" panose="020F0502020204030204"/>
                <a:cs typeface="Calibri" panose="020F0502020204030204"/>
              </a:rPr>
              <a:t>Things to avoid saying to your child (7 mins)</a:t>
            </a:r>
          </a:p>
          <a:p>
            <a:pPr marL="457200" indent="-457200"/>
            <a:r>
              <a:rPr lang="en-US">
                <a:ea typeface="Calibri" panose="020F0502020204030204"/>
                <a:cs typeface="Calibri" panose="020F0502020204030204"/>
              </a:rPr>
              <a:t>Getting </a:t>
            </a:r>
            <a:r>
              <a:rPr lang="en-US" err="1">
                <a:ea typeface="Calibri" panose="020F0502020204030204"/>
                <a:cs typeface="Calibri" panose="020F0502020204030204"/>
              </a:rPr>
              <a:t>organised</a:t>
            </a:r>
            <a:r>
              <a:rPr lang="en-US">
                <a:ea typeface="Calibri" panose="020F0502020204030204"/>
                <a:cs typeface="Calibri" panose="020F0502020204030204"/>
              </a:rPr>
              <a:t> – timetables &amp; flashcards (12 mins) 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B9FD5DE-CFC7-015A-B482-123826F82D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7094" t="14746" r="29319" b="3356"/>
          <a:stretch/>
        </p:blipFill>
        <p:spPr>
          <a:xfrm>
            <a:off x="7577137" y="1884660"/>
            <a:ext cx="3965595" cy="4235852"/>
          </a:xfrm>
        </p:spPr>
      </p:pic>
    </p:spTree>
    <p:extLst>
      <p:ext uri="{BB962C8B-B14F-4D97-AF65-F5344CB8AC3E}">
        <p14:creationId xmlns:p14="http://schemas.microsoft.com/office/powerpoint/2010/main" val="47848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543" y="365125"/>
            <a:ext cx="9289257" cy="1349375"/>
          </a:xfrm>
        </p:spPr>
        <p:txBody>
          <a:bodyPr/>
          <a:lstStyle/>
          <a:p>
            <a:r>
              <a:rPr lang="en-US" b="1">
                <a:latin typeface="Rambla"/>
              </a:rPr>
              <a:t>Revision: Past Papers &amp; </a:t>
            </a:r>
            <a:r>
              <a:rPr lang="en-US" b="1" err="1">
                <a:latin typeface="Rambla"/>
              </a:rPr>
              <a:t>MarkSchemes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4543" y="1825625"/>
            <a:ext cx="4752974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Most effective revision is </a:t>
            </a:r>
            <a:r>
              <a:rPr lang="en-US" b="1">
                <a:ea typeface="+mn-lt"/>
                <a:cs typeface="+mn-lt"/>
              </a:rPr>
              <a:t>active revision;</a:t>
            </a:r>
            <a:endParaRPr lang="en-US" b="1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Self-testing</a:t>
            </a:r>
          </a:p>
          <a:p>
            <a:r>
              <a:rPr lang="en-US">
                <a:ea typeface="+mn-lt"/>
                <a:cs typeface="+mn-lt"/>
              </a:rPr>
              <a:t>Past questions </a:t>
            </a:r>
          </a:p>
          <a:p>
            <a:r>
              <a:rPr lang="en-US">
                <a:ea typeface="+mn-lt"/>
                <a:cs typeface="+mn-lt"/>
              </a:rPr>
              <a:t>Timed answers</a:t>
            </a:r>
          </a:p>
          <a:p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Passive is not effective: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Reading</a:t>
            </a:r>
          </a:p>
          <a:p>
            <a:pPr marL="457200" indent="-457200"/>
            <a:r>
              <a:rPr lang="en-US">
                <a:ea typeface="Calibri"/>
                <a:cs typeface="Calibri"/>
              </a:rPr>
              <a:t>Highlighting</a:t>
            </a:r>
          </a:p>
          <a:p>
            <a:pPr marL="457200" indent="-457200"/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F6EDB-3724-C145-591A-636DBA2AE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7947" y="1365550"/>
            <a:ext cx="4181476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>
                <a:ea typeface="+mn-lt"/>
                <a:cs typeface="+mn-lt"/>
              </a:rPr>
              <a:t>Past Papers &amp; Mark Schemes – exam board websites in pack</a:t>
            </a:r>
          </a:p>
          <a:p>
            <a:r>
              <a:rPr lang="en-GB">
                <a:ea typeface="+mn-lt"/>
                <a:cs typeface="+mn-lt"/>
              </a:rPr>
              <a:t>Other useful websites:</a:t>
            </a:r>
          </a:p>
          <a:p>
            <a:r>
              <a:rPr lang="en-GB">
                <a:ea typeface="+mn-lt"/>
                <a:cs typeface="+mn-lt"/>
                <a:hlinkClick r:id="rId3"/>
              </a:rPr>
              <a:t>https://revisionworld.com/gcse-revision</a:t>
            </a:r>
            <a:endParaRPr lang="en-GB">
              <a:ea typeface="Calibri"/>
              <a:cs typeface="Calibri"/>
            </a:endParaRPr>
          </a:p>
          <a:p>
            <a:r>
              <a:rPr lang="en-GB">
                <a:ea typeface="+mn-lt"/>
                <a:cs typeface="+mn-lt"/>
                <a:hlinkClick r:id="rId4"/>
              </a:rPr>
              <a:t>https://www.savemyexams.com/</a:t>
            </a:r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All subjects, past papers and </a:t>
            </a:r>
            <a:r>
              <a:rPr lang="en-GB" err="1">
                <a:ea typeface="Calibri"/>
                <a:cs typeface="Calibri"/>
              </a:rPr>
              <a:t>markschemes</a:t>
            </a:r>
            <a:r>
              <a:rPr lang="en-GB">
                <a:ea typeface="Calibri"/>
                <a:cs typeface="Calibri"/>
              </a:rPr>
              <a:t> in one place.</a:t>
            </a:r>
          </a:p>
          <a:p>
            <a:r>
              <a:rPr lang="en-GB">
                <a:ea typeface="Calibri"/>
                <a:cs typeface="Calibri"/>
              </a:rPr>
              <a:t>Also has revision resources too and video clips.</a:t>
            </a:r>
          </a:p>
        </p:txBody>
      </p:sp>
      <p:pic>
        <p:nvPicPr>
          <p:cNvPr id="5" name="Picture 4" descr="Revision World">
            <a:extLst>
              <a:ext uri="{FF2B5EF4-FFF2-40B4-BE49-F238E27FC236}">
                <a16:creationId xmlns:a16="http://schemas.microsoft.com/office/drawing/2014/main" id="{74AD49B8-858F-1124-40BF-5FCEBF3C6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562" y="5946825"/>
            <a:ext cx="2612019" cy="761756"/>
          </a:xfrm>
          <a:prstGeom prst="rect">
            <a:avLst/>
          </a:prstGeom>
        </p:spPr>
      </p:pic>
      <p:pic>
        <p:nvPicPr>
          <p:cNvPr id="6" name="Picture 5" descr="Save My Exams Reviews | Read Customer Service Reviews of www.savemyexams .co.uk">
            <a:extLst>
              <a:ext uri="{FF2B5EF4-FFF2-40B4-BE49-F238E27FC236}">
                <a16:creationId xmlns:a16="http://schemas.microsoft.com/office/drawing/2014/main" id="{EADCEA3F-2F8C-5859-5A1A-2BE1B5196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869" y="5722937"/>
            <a:ext cx="2743200" cy="11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6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82" y="-3969"/>
            <a:ext cx="9982187" cy="1349375"/>
          </a:xfrm>
        </p:spPr>
        <p:txBody>
          <a:bodyPr/>
          <a:lstStyle/>
          <a:p>
            <a:pPr algn="ctr"/>
            <a:r>
              <a:rPr lang="en-US" b="1">
                <a:latin typeface="Rambla"/>
              </a:rPr>
              <a:t>Getting </a:t>
            </a:r>
            <a:r>
              <a:rPr lang="en-US" b="1" err="1">
                <a:latin typeface="Rambla"/>
              </a:rPr>
              <a:t>Organised</a:t>
            </a:r>
            <a:r>
              <a:rPr lang="en-US" b="1">
                <a:latin typeface="Rambla"/>
              </a:rPr>
              <a:t> – Revision Timetable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A072AB-7E55-7627-9FFD-A67FE03259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24138" y="1825625"/>
          <a:ext cx="90058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3504E3F-74B0-2D03-6E19-5EBF33D886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402" t="26639" r="37695" b="11632"/>
          <a:stretch/>
        </p:blipFill>
        <p:spPr>
          <a:xfrm>
            <a:off x="4702969" y="981551"/>
            <a:ext cx="4119571" cy="57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7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584" y="168480"/>
            <a:ext cx="9178506" cy="1339940"/>
          </a:xfrm>
        </p:spPr>
        <p:txBody>
          <a:bodyPr/>
          <a:lstStyle/>
          <a:p>
            <a:r>
              <a:rPr lang="en-US" b="1">
                <a:latin typeface="Rambla"/>
              </a:rPr>
              <a:t>Contingency 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649" y="1407754"/>
            <a:ext cx="991592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JCQ assign a day at the end of the examination period, which is </a:t>
            </a:r>
            <a:r>
              <a:rPr lang="en-US" sz="3600" b="1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Wednesday 25</a:t>
            </a:r>
            <a:r>
              <a:rPr lang="en-US" sz="3600" b="1" baseline="300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th</a:t>
            </a:r>
            <a:r>
              <a:rPr lang="en-US" sz="3600" b="1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 June 2025,</a:t>
            </a:r>
            <a:r>
              <a:rPr lang="en-US" sz="36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 as a Contingency Day in case any examinations need to be rescheduled nationally for any reason affecting the whole country. </a:t>
            </a:r>
            <a:endParaRPr lang="en-US" sz="3600">
              <a:solidFill>
                <a:srgbClr val="000000"/>
              </a:solidFill>
              <a:latin typeface="Calibri" panose="020F0502020204030204"/>
              <a:ea typeface="Calibri"/>
              <a:cs typeface="Calibri" panose="020F0502020204030204"/>
            </a:endParaRPr>
          </a:p>
          <a:p>
            <a:pPr marL="0" indent="0">
              <a:buNone/>
            </a:pPr>
            <a:endParaRPr lang="en-US" sz="3600">
              <a:solidFill>
                <a:srgbClr val="111111"/>
              </a:solidFill>
              <a:latin typeface="Segoe UI"/>
              <a:ea typeface="Calibri"/>
              <a:cs typeface="Segoe UI"/>
            </a:endParaRPr>
          </a:p>
          <a:p>
            <a:r>
              <a:rPr lang="en-US" sz="36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All candidates are instructed to ensure that they are available on this date in case any of their examinations have to be rescheduled.</a:t>
            </a:r>
            <a:endParaRPr lang="en-US" sz="36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32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7B548-8FF9-7F34-237F-D10793AB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5E260-BC30-D0C6-38F9-D96F8C0D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584" y="168480"/>
            <a:ext cx="9178506" cy="1339940"/>
          </a:xfrm>
        </p:spPr>
        <p:txBody>
          <a:bodyPr/>
          <a:lstStyle/>
          <a:p>
            <a:r>
              <a:rPr lang="en-US" b="1">
                <a:latin typeface="Rambla"/>
              </a:rPr>
              <a:t>Structured Revision </a:t>
            </a:r>
            <a:r>
              <a:rPr lang="en-US" b="1" err="1">
                <a:latin typeface="Rambla"/>
              </a:rPr>
              <a:t>Programme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0266A-C8BB-70EB-F21D-2D9E70E33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649" y="1407754"/>
            <a:ext cx="991592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During the exam window, we will be incorporating a structured revision </a:t>
            </a:r>
            <a:r>
              <a:rPr lang="en-US" sz="2400" err="1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programme</a:t>
            </a:r>
            <a:r>
              <a:rPr lang="en-US" sz="24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. </a:t>
            </a:r>
          </a:p>
          <a:p>
            <a:r>
              <a:rPr lang="en-US" sz="24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A period in the morning will be set aside for revision guided by subject specialists for those exams in the afternoon</a:t>
            </a:r>
          </a:p>
          <a:p>
            <a:r>
              <a:rPr lang="en-US" sz="24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A period in the afternoon will be set aside for revision guided by subject specialists for those with exams the following morning</a:t>
            </a:r>
          </a:p>
          <a:p>
            <a:r>
              <a:rPr lang="en-US" sz="24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This will continue up to May half term when exams 'thin out'</a:t>
            </a:r>
          </a:p>
          <a:p>
            <a:r>
              <a:rPr lang="en-US" sz="24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We will then be operating a bespoke </a:t>
            </a:r>
            <a:r>
              <a:rPr lang="en-US" sz="2400" err="1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strucutred</a:t>
            </a:r>
            <a:r>
              <a:rPr lang="en-US" sz="24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 revision </a:t>
            </a:r>
            <a:r>
              <a:rPr lang="en-US" sz="2400" err="1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programme</a:t>
            </a:r>
            <a:r>
              <a:rPr lang="en-US" sz="2400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 for the final 3 weeks of the exam period</a:t>
            </a:r>
          </a:p>
          <a:p>
            <a:pPr marL="0" indent="0">
              <a:buNone/>
            </a:pPr>
            <a:endParaRPr lang="en-US" sz="3600">
              <a:solidFill>
                <a:srgbClr val="111111"/>
              </a:solidFill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endParaRPr lang="en-US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80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D92FD-9395-D2DD-172D-2A865EF61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FFD6-E8FB-C429-FF03-B62E0011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879" y="91955"/>
            <a:ext cx="6662468" cy="1339940"/>
          </a:xfrm>
        </p:spPr>
        <p:txBody>
          <a:bodyPr/>
          <a:lstStyle/>
          <a:p>
            <a:r>
              <a:rPr lang="en-US" b="1">
                <a:latin typeface="Rambla"/>
              </a:rPr>
              <a:t>Clashes – Multiple Exams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6D967-C37C-B092-0286-9AEE7098E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1453" y="1430879"/>
            <a:ext cx="4577751" cy="53075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rgbClr val="000000"/>
                </a:solidFill>
                <a:latin typeface="Calibri" panose="020F0502020204030204"/>
                <a:ea typeface="Calibri"/>
                <a:cs typeface="Calibri" panose="020F0502020204030204"/>
              </a:rPr>
              <a:t>Tuesday 13th May:</a:t>
            </a:r>
            <a:endParaRPr lang="en-US" b="1"/>
          </a:p>
          <a:p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AM: RE Component 1 (1hr 30)</a:t>
            </a:r>
          </a:p>
          <a:p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AM: Design (1hr 15)</a:t>
            </a:r>
          </a:p>
          <a:p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PM: Biology (1hr 15 / 1hr 45)</a:t>
            </a:r>
          </a:p>
          <a:p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Design exam will happen straight after RE exam</a:t>
            </a:r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Pupils impacted will remain in their exam location until morning exams have finished</a:t>
            </a:r>
          </a:p>
          <a:p>
            <a:pPr marL="0" indent="0">
              <a:buNone/>
            </a:pPr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6B613-95D5-2D77-A1E0-9C0EAA314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5987" y="1437185"/>
            <a:ext cx="4548996" cy="44376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solidFill>
                  <a:srgbClr val="111111"/>
                </a:solidFill>
                <a:latin typeface="Segoe UI"/>
                <a:ea typeface="Calibri"/>
                <a:cs typeface="Segoe UI"/>
              </a:rPr>
              <a:t>Tuesday 20th May:</a:t>
            </a:r>
            <a:endParaRPr lang="en-US" sz="3600">
              <a:latin typeface="Segoe UI"/>
              <a:ea typeface="Calibri"/>
              <a:cs typeface="Segoe UI"/>
            </a:endParaRPr>
          </a:p>
          <a:p>
            <a:r>
              <a:rPr lang="en-US" sz="2400">
                <a:ea typeface="Calibri"/>
                <a:cs typeface="Calibri"/>
              </a:rPr>
              <a:t>English Lit Paper 2 (2hr 15)</a:t>
            </a:r>
          </a:p>
          <a:p>
            <a:r>
              <a:rPr lang="en-US" sz="2400">
                <a:ea typeface="Calibri"/>
                <a:cs typeface="Calibri"/>
              </a:rPr>
              <a:t>Computer Science Paper 2 (2hr)</a:t>
            </a:r>
          </a:p>
          <a:p>
            <a:r>
              <a:rPr lang="en-US" sz="2400">
                <a:ea typeface="Calibri"/>
                <a:cs typeface="Calibri"/>
              </a:rPr>
              <a:t>Sociology Component 2 (1hr 45)</a:t>
            </a:r>
          </a:p>
          <a:p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Impacts 5 pupils and we will speak to these individually</a:t>
            </a:r>
          </a:p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It will be a long day!</a:t>
            </a:r>
          </a:p>
        </p:txBody>
      </p:sp>
    </p:spTree>
    <p:extLst>
      <p:ext uri="{BB962C8B-B14F-4D97-AF65-F5344CB8AC3E}">
        <p14:creationId xmlns:p14="http://schemas.microsoft.com/office/powerpoint/2010/main" val="36157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748" y="-3585"/>
            <a:ext cx="4628537" cy="1350143"/>
          </a:xfrm>
        </p:spPr>
        <p:txBody>
          <a:bodyPr/>
          <a:lstStyle/>
          <a:p>
            <a:r>
              <a:rPr lang="en-US" b="1">
                <a:latin typeface="Rambla"/>
              </a:rPr>
              <a:t>Exam Results 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522" y="1002173"/>
            <a:ext cx="9311149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3600">
                <a:solidFill>
                  <a:srgbClr val="242424"/>
                </a:solidFill>
                <a:ea typeface="Calibri"/>
                <a:cs typeface="Calibri"/>
              </a:rPr>
              <a:t>Result day will be on </a:t>
            </a:r>
            <a:r>
              <a:rPr lang="en-US" sz="3600" b="1">
                <a:solidFill>
                  <a:srgbClr val="242424"/>
                </a:solidFill>
                <a:ea typeface="Calibri"/>
                <a:cs typeface="Calibri"/>
              </a:rPr>
              <a:t>Thursday 21st August,</a:t>
            </a:r>
            <a:r>
              <a:rPr lang="en-US" sz="3600">
                <a:solidFill>
                  <a:srgbClr val="242424"/>
                </a:solidFill>
                <a:ea typeface="Calibri"/>
                <a:cs typeface="Calibri"/>
              </a:rPr>
              <a:t> these will be available to pupils to collect from </a:t>
            </a:r>
            <a:r>
              <a:rPr lang="en-US" sz="3600" b="1">
                <a:solidFill>
                  <a:srgbClr val="242424"/>
                </a:solidFill>
                <a:ea typeface="Calibri"/>
                <a:cs typeface="Calibri"/>
              </a:rPr>
              <a:t>10:00am to 11.</a:t>
            </a:r>
            <a:endParaRPr lang="en-US" sz="3600" b="1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600">
                <a:solidFill>
                  <a:srgbClr val="242424"/>
                </a:solidFill>
                <a:ea typeface="Calibri"/>
                <a:cs typeface="Calibri"/>
              </a:rPr>
              <a:t>Pupils who are unable to attend this date with prior arrangement </a:t>
            </a:r>
            <a:r>
              <a:rPr lang="en-US" sz="3600" b="1">
                <a:solidFill>
                  <a:srgbClr val="242424"/>
                </a:solidFill>
                <a:ea typeface="Calibri"/>
                <a:cs typeface="Calibri"/>
              </a:rPr>
              <a:t>can request these to be emailed,</a:t>
            </a:r>
            <a:r>
              <a:rPr lang="en-US" sz="3600">
                <a:solidFill>
                  <a:srgbClr val="242424"/>
                </a:solidFill>
                <a:ea typeface="Calibri"/>
                <a:cs typeface="Calibri"/>
              </a:rPr>
              <a:t> which will happen later in the afternoon. </a:t>
            </a:r>
            <a:endParaRPr lang="en-US" sz="36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3600">
                <a:solidFill>
                  <a:srgbClr val="242424"/>
                </a:solidFill>
                <a:ea typeface="Calibri"/>
                <a:cs typeface="Calibri"/>
              </a:rPr>
              <a:t>We request that the pupils complete a form to advise us the email address their results are to be sent to. Any results not collected or emailed will be sent home by post.</a:t>
            </a:r>
            <a:endParaRPr lang="en-US" sz="3600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139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8" y="365125"/>
            <a:ext cx="9005875" cy="1325563"/>
          </a:xfrm>
        </p:spPr>
        <p:txBody>
          <a:bodyPr/>
          <a:lstStyle/>
          <a:p>
            <a:r>
              <a:rPr lang="en-US" b="1">
                <a:latin typeface="Rambla" panose="02000503000000020004" pitchFamily="2" charset="77"/>
              </a:rPr>
              <a:t>Key Points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9CD92CD-4CFC-BC34-CA8D-307F162A73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7767193"/>
              </p:ext>
            </p:extLst>
          </p:nvPr>
        </p:nvGraphicFramePr>
        <p:xfrm>
          <a:off x="2236591" y="1825625"/>
          <a:ext cx="929342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 descr="Question mark on green pastel background">
            <a:extLst>
              <a:ext uri="{FF2B5EF4-FFF2-40B4-BE49-F238E27FC236}">
                <a16:creationId xmlns:a16="http://schemas.microsoft.com/office/drawing/2014/main" id="{DD2D5D4A-4B3B-39C6-883D-0E5448D95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6475" y="186187"/>
            <a:ext cx="2168106" cy="164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24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8" y="365125"/>
            <a:ext cx="9005875" cy="1325563"/>
          </a:xfrm>
        </p:spPr>
        <p:txBody>
          <a:bodyPr/>
          <a:lstStyle/>
          <a:p>
            <a:r>
              <a:rPr lang="en-US" b="1">
                <a:latin typeface="Rambla"/>
              </a:rPr>
              <a:t>Parents…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5E7DA5-948B-FF05-B95A-42CB7B89C2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34025" y="1351173"/>
          <a:ext cx="10314214" cy="5271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366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8F2F1-25AE-AEB8-06AC-2BAF3A889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A52AB5D-6E0C-FFFE-D77A-D66CAF1CD3AF}"/>
              </a:ext>
            </a:extLst>
          </p:cNvPr>
          <p:cNvSpPr txBox="1"/>
          <p:nvPr/>
        </p:nvSpPr>
        <p:spPr>
          <a:xfrm>
            <a:off x="138656" y="96661"/>
            <a:ext cx="4351189" cy="720966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Improved my grades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Put a 100% in and beyond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Lavy Final 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Starting my revision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Revised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Passed English 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Good maths mock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Did my mocks #passed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My revision and personally I feel like I am still trying my best come GCSE’s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Been a good friend</a:t>
            </a:r>
          </a:p>
          <a:p>
            <a:pPr marL="171450" indent="-171450">
              <a:buFont typeface="Arial"/>
              <a:buChar char="•"/>
            </a:pPr>
            <a:r>
              <a:rPr lang="en-GB" sz="1600" err="1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Im</a:t>
            </a: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 proud of always believing in myself and not giving up even in the toughest time I still keep going 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Got an 8 in English 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Got </a:t>
            </a:r>
            <a:r>
              <a:rPr lang="en-GB" sz="1600" err="1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Empoyed</a:t>
            </a: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Hit 90kg Bench 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Dance Off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Pushed myself to become the best version of myself 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Done Dance Live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Got closer with god</a:t>
            </a:r>
          </a:p>
          <a:p>
            <a:pPr marL="171450" indent="-171450"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Been revising</a:t>
            </a: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Passing maths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My personality beliefs and interests have changed and matured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 did good in my exams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endParaRPr lang="en-GB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857250" indent="-857250">
              <a:buFont typeface="Arial"/>
              <a:buChar char="•"/>
            </a:pPr>
            <a:endParaRPr lang="en-US" sz="1600" b="1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51F325-769D-BEBE-A9CE-307C4899AA55}"/>
              </a:ext>
            </a:extLst>
          </p:cNvPr>
          <p:cNvSpPr txBox="1"/>
          <p:nvPr/>
        </p:nvSpPr>
        <p:spPr>
          <a:xfrm>
            <a:off x="8323634" y="98358"/>
            <a:ext cx="3683540" cy="47246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Improved on my mock grades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Carried on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 stud lots – </a:t>
            </a:r>
            <a:r>
              <a:rPr lang="en-GB" sz="1600" err="1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im</a:t>
            </a: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 proud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Revising and dance off not stopping/giving up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Played the final – 2</a:t>
            </a:r>
            <a:r>
              <a:rPr lang="en-GB" sz="1600" baseline="300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nd</a:t>
            </a: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 place!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Made people Happy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Passing maths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A good Friend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Revised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Getting better at maths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Dance off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Doing good things to others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Showing up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Getting a good grade in maths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Got a 6 in Science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Know all the English kings &amp; Queens from 1066-2925 !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Helped a friend in a subject they struggled with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Revising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No days off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Got accepted into my dream college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Revised for my exams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Won Hampshire Finals in Rugby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Worked Hard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Doing the big sleep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Was kind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 got to meet the best people of my life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lnSpc>
                <a:spcPts val="1200"/>
              </a:lnSpc>
              <a:buFont typeface="Arial,Sans-Serif"/>
              <a:buChar char="•"/>
            </a:pP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13F8E-C75E-87F0-5CF6-129DEDF91C28}"/>
              </a:ext>
            </a:extLst>
          </p:cNvPr>
          <p:cNvSpPr txBox="1"/>
          <p:nvPr/>
        </p:nvSpPr>
        <p:spPr>
          <a:xfrm>
            <a:off x="4486613" y="98357"/>
            <a:ext cx="3683540" cy="63314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Doing good Deeds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​​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 feel proud for keeping going even when things get tough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​​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Practicing for the dance off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​​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Revised more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​​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The amount of revision I did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​​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Applied for a job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​​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Getting a good grade in English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​​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 am proud of trying my best in all of my lessons and avoiding distractions 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​​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Big sleep</a:t>
            </a:r>
            <a:r>
              <a:rPr lang="en-US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​</a:t>
            </a: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Keep on going with my revision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School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 got a pass in maths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Being patient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Being myself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Trying hard to get science grade for a 3 – 9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Trying to make everyone around me smile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Getting through the term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Revising more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Playing in the last rugby game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Passed my mocks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Mock results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 showed up and tried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RE</a:t>
            </a: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6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 talk about my mental health to teachers when I got a problem to talk about it</a:t>
            </a:r>
          </a:p>
          <a:p>
            <a:pPr marL="171450" indent="-171450">
              <a:lnSpc>
                <a:spcPts val="975"/>
              </a:lnSpc>
              <a:buFont typeface="Arial,Sans-Serif"/>
              <a:buChar char="•"/>
            </a:pPr>
            <a:endParaRPr lang="en-US" sz="1600">
              <a:solidFill>
                <a:srgbClr val="FFFFFF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6" name="Picture 5" descr="Debbie Ratcliffe - Recruitment Administrator - Duke &amp; Duchess International  | LinkedIn">
            <a:extLst>
              <a:ext uri="{FF2B5EF4-FFF2-40B4-BE49-F238E27FC236}">
                <a16:creationId xmlns:a16="http://schemas.microsoft.com/office/drawing/2014/main" id="{B1DCEFEF-DEAC-168E-8BF4-5BA39B8A2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469" y="4820956"/>
            <a:ext cx="1528363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41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6848-70F5-45DA-73DB-AA01A26F4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ea typeface="Calibri Light"/>
                <a:cs typeface="Calibri Light"/>
              </a:rPr>
              <a:t>Any Questions?</a:t>
            </a:r>
          </a:p>
        </p:txBody>
      </p:sp>
      <p:pic>
        <p:nvPicPr>
          <p:cNvPr id="4" name="Content Placeholder 3" descr="What is a good question? | Dragonfly Training">
            <a:extLst>
              <a:ext uri="{FF2B5EF4-FFF2-40B4-BE49-F238E27FC236}">
                <a16:creationId xmlns:a16="http://schemas.microsoft.com/office/drawing/2014/main" id="{F631E53C-56E8-50F2-7423-253954FD1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21627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25563"/>
          </a:xfrm>
        </p:spPr>
        <p:txBody>
          <a:bodyPr/>
          <a:lstStyle/>
          <a:p>
            <a:r>
              <a:rPr lang="en-US" b="1">
                <a:latin typeface="Rambla" panose="02000503000000020004" pitchFamily="2" charset="77"/>
              </a:rPr>
              <a:t>Welcome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6301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Rambla" panose="02000503000000020004" pitchFamily="2" charset="77"/>
              </a:rPr>
              <a:t>We will cover the following: </a:t>
            </a:r>
          </a:p>
          <a:p>
            <a:r>
              <a:rPr lang="en-US">
                <a:latin typeface="Rambla" panose="02000503000000020004" pitchFamily="2" charset="77"/>
              </a:rPr>
              <a:t>Expectations </a:t>
            </a:r>
          </a:p>
          <a:p>
            <a:r>
              <a:rPr lang="en-US">
                <a:latin typeface="Rambla" panose="02000503000000020004" pitchFamily="2" charset="77"/>
              </a:rPr>
              <a:t>How to prepare the night before </a:t>
            </a:r>
          </a:p>
          <a:p>
            <a:r>
              <a:rPr lang="en-US">
                <a:latin typeface="Rambla" panose="02000503000000020004" pitchFamily="2" charset="77"/>
              </a:rPr>
              <a:t>How to prepare on the morning </a:t>
            </a:r>
          </a:p>
          <a:p>
            <a:r>
              <a:rPr lang="en-US">
                <a:latin typeface="Rambla" panose="02000503000000020004" pitchFamily="2" charset="77"/>
              </a:rPr>
              <a:t>How to deal with stress and support we can offer </a:t>
            </a:r>
          </a:p>
          <a:p>
            <a:r>
              <a:rPr lang="en-US">
                <a:latin typeface="Rambla" panose="02000503000000020004" pitchFamily="2" charset="77"/>
              </a:rPr>
              <a:t>Exam Timetables </a:t>
            </a:r>
          </a:p>
          <a:p>
            <a:endParaRPr lang="en-US">
              <a:latin typeface="Rambla" panose="02000503000000020004" pitchFamily="2" charset="77"/>
            </a:endParaRPr>
          </a:p>
          <a:p>
            <a:endParaRPr lang="en-US">
              <a:latin typeface="Rambla" panose="02000503000000020004" pitchFamily="2" charset="77"/>
            </a:endParaRPr>
          </a:p>
        </p:txBody>
      </p:sp>
      <p:pic>
        <p:nvPicPr>
          <p:cNvPr id="4" name="Picture 5" descr="Handshake between two people">
            <a:extLst>
              <a:ext uri="{FF2B5EF4-FFF2-40B4-BE49-F238E27FC236}">
                <a16:creationId xmlns:a16="http://schemas.microsoft.com/office/drawing/2014/main" id="{814FD99B-CF6F-1B99-22D5-B9697A8D9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457" y="128792"/>
            <a:ext cx="3605840" cy="27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2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DB1B-9866-ADF7-535D-D7F5EACC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52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>
                <a:ea typeface="Calibri Light"/>
                <a:cs typeface="Calibri Light"/>
              </a:rPr>
              <a:t>Your Pack consists of: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Exam Timetable x 2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School Exam Information Booklet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JCQ Instructions for Candidates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42AD-99F0-3FBD-66EF-EB827E4E7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131" y="2766102"/>
            <a:ext cx="5239109" cy="380499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b="1">
                <a:ea typeface="Calibri"/>
                <a:cs typeface="Calibri"/>
              </a:rPr>
              <a:t>School Information Booklet:</a:t>
            </a:r>
            <a:endParaRPr lang="en-US" b="1"/>
          </a:p>
          <a:p>
            <a:r>
              <a:rPr lang="en-GB">
                <a:ea typeface="Calibri"/>
                <a:cs typeface="Calibri"/>
              </a:rPr>
              <a:t>Rules &amp; Regulations</a:t>
            </a:r>
          </a:p>
          <a:p>
            <a:r>
              <a:rPr lang="en-GB">
                <a:ea typeface="Calibri"/>
                <a:cs typeface="Calibri"/>
              </a:rPr>
              <a:t>Timings </a:t>
            </a:r>
          </a:p>
          <a:p>
            <a:r>
              <a:rPr lang="en-GB">
                <a:ea typeface="Calibri"/>
                <a:cs typeface="Calibri"/>
              </a:rPr>
              <a:t>AM exams – Reg at 8:45, Exams begin at 9:00</a:t>
            </a:r>
          </a:p>
          <a:p>
            <a:r>
              <a:rPr lang="en-GB">
                <a:ea typeface="Calibri"/>
                <a:cs typeface="Calibri"/>
              </a:rPr>
              <a:t>PM exams – Reg at 12:45, Exams at 1pm</a:t>
            </a:r>
          </a:p>
          <a:p>
            <a:r>
              <a:rPr lang="en-GB">
                <a:ea typeface="Calibri"/>
                <a:cs typeface="Calibri"/>
              </a:rPr>
              <a:t>Inform us of illness before 8am by calling school switchboard (medical evidence)</a:t>
            </a:r>
          </a:p>
          <a:p>
            <a:r>
              <a:rPr lang="en-GB">
                <a:ea typeface="Calibri"/>
                <a:cs typeface="Calibri"/>
              </a:rPr>
              <a:t>FAQ section - 'what if...'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600E1-EDDF-8A9F-411D-9A6689D71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0314" y="2766102"/>
            <a:ext cx="5253486" cy="380499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b="1">
                <a:ea typeface="Calibri"/>
                <a:cs typeface="Calibri"/>
              </a:rPr>
              <a:t>JCQ Instructions:</a:t>
            </a:r>
            <a:endParaRPr lang="en-US" b="1"/>
          </a:p>
          <a:p>
            <a:r>
              <a:rPr lang="en-GB">
                <a:ea typeface="Calibri"/>
                <a:cs typeface="Calibri"/>
              </a:rPr>
              <a:t>Rules &amp; Regulations</a:t>
            </a:r>
          </a:p>
        </p:txBody>
      </p:sp>
    </p:spTree>
    <p:extLst>
      <p:ext uri="{BB962C8B-B14F-4D97-AF65-F5344CB8AC3E}">
        <p14:creationId xmlns:p14="http://schemas.microsoft.com/office/powerpoint/2010/main" val="1896476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8" y="365125"/>
            <a:ext cx="9005875" cy="1325563"/>
          </a:xfrm>
        </p:spPr>
        <p:txBody>
          <a:bodyPr/>
          <a:lstStyle/>
          <a:p>
            <a:r>
              <a:rPr lang="en-US" b="1">
                <a:latin typeface="Rambla" panose="02000503000000020004" pitchFamily="2" charset="77"/>
              </a:rPr>
              <a:t>Expectations - Pupil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8" y="1825625"/>
            <a:ext cx="90058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Rambla"/>
              </a:rPr>
              <a:t>You arrive in full uniform</a:t>
            </a:r>
          </a:p>
          <a:p>
            <a:r>
              <a:rPr lang="en-US">
                <a:latin typeface="Rambla"/>
              </a:rPr>
              <a:t>You arrive on time – 15 mins before the start of the exam</a:t>
            </a:r>
          </a:p>
          <a:p>
            <a:r>
              <a:rPr lang="en-US">
                <a:latin typeface="Rambla"/>
              </a:rPr>
              <a:t>Do not bring in a watch.</a:t>
            </a:r>
            <a:endParaRPr lang="en-US">
              <a:latin typeface="Rambla" panose="02000503000000020004" pitchFamily="2" charset="77"/>
            </a:endParaRPr>
          </a:p>
          <a:p>
            <a:r>
              <a:rPr lang="en-US">
                <a:latin typeface="Rambla"/>
              </a:rPr>
              <a:t>You have all of your equipment including :</a:t>
            </a:r>
          </a:p>
          <a:p>
            <a:pPr marL="571500" indent="-571500">
              <a:buFont typeface="+mj-lt"/>
              <a:buAutoNum type="romanLcPeriod"/>
            </a:pPr>
            <a:r>
              <a:rPr lang="en-US">
                <a:latin typeface="Rambla"/>
              </a:rPr>
              <a:t>Black ball point pen and 2 spares</a:t>
            </a:r>
            <a:endParaRPr lang="en-US">
              <a:latin typeface="Rambla" panose="02000503000000020004" pitchFamily="2" charset="77"/>
            </a:endParaRPr>
          </a:p>
          <a:p>
            <a:pPr marL="571500" indent="-571500">
              <a:buFont typeface="+mj-lt"/>
              <a:buAutoNum type="romanLcPeriod"/>
            </a:pPr>
            <a:r>
              <a:rPr lang="en-US">
                <a:latin typeface="Rambla"/>
              </a:rPr>
              <a:t>Ruler</a:t>
            </a:r>
          </a:p>
          <a:p>
            <a:pPr marL="571500" indent="-571500">
              <a:buFont typeface="+mj-lt"/>
              <a:buAutoNum type="romanLcPeriod"/>
            </a:pPr>
            <a:r>
              <a:rPr lang="en-US">
                <a:latin typeface="Rambla"/>
              </a:rPr>
              <a:t>Calculator  </a:t>
            </a:r>
            <a:endParaRPr lang="en-US">
              <a:latin typeface="Rambla" panose="02000503000000020004" pitchFamily="2" charset="77"/>
            </a:endParaRPr>
          </a:p>
          <a:p>
            <a:pPr marL="0" indent="0">
              <a:buNone/>
            </a:pPr>
            <a:endParaRPr lang="en-US">
              <a:latin typeface="Rambla" panose="02000503000000020004" pitchFamily="2" charset="77"/>
            </a:endParaRPr>
          </a:p>
        </p:txBody>
      </p:sp>
      <p:pic>
        <p:nvPicPr>
          <p:cNvPr id="4" name="Picture 4" descr="Wristwatch face">
            <a:extLst>
              <a:ext uri="{FF2B5EF4-FFF2-40B4-BE49-F238E27FC236}">
                <a16:creationId xmlns:a16="http://schemas.microsoft.com/office/drawing/2014/main" id="{E9DB9C66-253B-1FF0-DB55-824552F98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253" y="109012"/>
            <a:ext cx="2743199" cy="1828353"/>
          </a:xfrm>
          <a:prstGeom prst="rect">
            <a:avLst/>
          </a:prstGeom>
        </p:spPr>
      </p:pic>
      <p:pic>
        <p:nvPicPr>
          <p:cNvPr id="5" name="Picture 4" descr="Fashion Stationery Math Set Kids ...">
            <a:extLst>
              <a:ext uri="{FF2B5EF4-FFF2-40B4-BE49-F238E27FC236}">
                <a16:creationId xmlns:a16="http://schemas.microsoft.com/office/drawing/2014/main" id="{E5295FE9-C894-DFC8-88BA-D103CA24A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026" y="4389271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8" y="365125"/>
            <a:ext cx="9005875" cy="1325563"/>
          </a:xfrm>
        </p:spPr>
        <p:txBody>
          <a:bodyPr/>
          <a:lstStyle/>
          <a:p>
            <a:r>
              <a:rPr lang="en-US" b="1">
                <a:latin typeface="Rambla"/>
              </a:rPr>
              <a:t>How to prepare the night before...</a:t>
            </a:r>
            <a:endParaRPr lang="en-US"/>
          </a:p>
        </p:txBody>
      </p:sp>
      <p:pic>
        <p:nvPicPr>
          <p:cNvPr id="4" name="Picture 4" descr="Cat lying on a bed">
            <a:extLst>
              <a:ext uri="{FF2B5EF4-FFF2-40B4-BE49-F238E27FC236}">
                <a16:creationId xmlns:a16="http://schemas.microsoft.com/office/drawing/2014/main" id="{A6D9DBE3-EA99-FFA3-AF83-30B6D5438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15" y="1406328"/>
            <a:ext cx="9615575" cy="5023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8" y="1825625"/>
            <a:ext cx="90058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Rambla"/>
              </a:rPr>
              <a:t>Stop revising at a reasonable time. </a:t>
            </a:r>
          </a:p>
          <a:p>
            <a:r>
              <a:rPr lang="en-US">
                <a:solidFill>
                  <a:schemeClr val="bg1"/>
                </a:solidFill>
                <a:latin typeface="Rambla"/>
              </a:rPr>
              <a:t>Have a good meal. </a:t>
            </a:r>
          </a:p>
          <a:p>
            <a:r>
              <a:rPr lang="en-US">
                <a:solidFill>
                  <a:schemeClr val="bg1"/>
                </a:solidFill>
                <a:latin typeface="Rambla"/>
              </a:rPr>
              <a:t>Switch off screens an hour before sleep. </a:t>
            </a:r>
          </a:p>
          <a:p>
            <a:r>
              <a:rPr lang="en-US">
                <a:solidFill>
                  <a:schemeClr val="bg1"/>
                </a:solidFill>
                <a:latin typeface="Rambla"/>
              </a:rPr>
              <a:t>Prepare uniform.</a:t>
            </a:r>
          </a:p>
          <a:p>
            <a:r>
              <a:rPr lang="en-US">
                <a:solidFill>
                  <a:schemeClr val="bg1"/>
                </a:solidFill>
                <a:latin typeface="Rambla"/>
              </a:rPr>
              <a:t>Pack equipment.</a:t>
            </a:r>
          </a:p>
          <a:p>
            <a:endParaRPr lang="en-US">
              <a:solidFill>
                <a:schemeClr val="bg1"/>
              </a:solidFill>
              <a:latin typeface="Rambla" panose="02000503000000020004" pitchFamily="2" charset="77"/>
            </a:endParaRPr>
          </a:p>
          <a:p>
            <a:r>
              <a:rPr lang="en-US">
                <a:solidFill>
                  <a:schemeClr val="bg1"/>
                </a:solidFill>
                <a:latin typeface="Rambla"/>
              </a:rPr>
              <a:t>Headspace App. - Pupils can use the school email address</a:t>
            </a:r>
            <a:r>
              <a:rPr lang="en-US">
                <a:latin typeface="Rambla"/>
              </a:rPr>
              <a:t> </a:t>
            </a:r>
            <a:r>
              <a:rPr lang="en-US">
                <a:solidFill>
                  <a:schemeClr val="bg1"/>
                </a:solidFill>
                <a:latin typeface="Rambla"/>
              </a:rPr>
              <a:t>to login.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>
              <a:latin typeface="Rambla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377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8" y="365125"/>
            <a:ext cx="9005875" cy="1325563"/>
          </a:xfrm>
        </p:spPr>
        <p:txBody>
          <a:bodyPr/>
          <a:lstStyle/>
          <a:p>
            <a:r>
              <a:rPr lang="en-US" b="1">
                <a:latin typeface="Rambla"/>
              </a:rPr>
              <a:t>In the morning... 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8" y="1825625"/>
            <a:ext cx="90058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Rambla"/>
              </a:rPr>
              <a:t>Get up in plenty of time. No rushing. </a:t>
            </a:r>
          </a:p>
          <a:p>
            <a:r>
              <a:rPr lang="en-US">
                <a:latin typeface="Rambla"/>
              </a:rPr>
              <a:t>Have breakfast. </a:t>
            </a:r>
          </a:p>
          <a:p>
            <a:r>
              <a:rPr lang="en-US">
                <a:latin typeface="Rambla"/>
              </a:rPr>
              <a:t>Double check bag and equipment. </a:t>
            </a:r>
            <a:endParaRPr lang="en-US">
              <a:latin typeface="Rambla" panose="02000503000000020004" pitchFamily="2" charset="77"/>
            </a:endParaRPr>
          </a:p>
          <a:p>
            <a:r>
              <a:rPr lang="en-US">
                <a:latin typeface="Rambla"/>
              </a:rPr>
              <a:t>Bottle of Water – No label</a:t>
            </a:r>
          </a:p>
          <a:p>
            <a:r>
              <a:rPr lang="en-US">
                <a:latin typeface="Rambla"/>
              </a:rPr>
              <a:t>Leave to get to school in plenty of time. </a:t>
            </a:r>
          </a:p>
          <a:p>
            <a:r>
              <a:rPr lang="en-US">
                <a:latin typeface="Rambla"/>
              </a:rPr>
              <a:t>Wear full school uniform. </a:t>
            </a:r>
          </a:p>
          <a:p>
            <a:r>
              <a:rPr lang="en-US">
                <a:latin typeface="Rambla"/>
              </a:rPr>
              <a:t>Do not bring in valuables – Air pods, Apple watches,etc.</a:t>
            </a:r>
            <a:endParaRPr lang="en-US"/>
          </a:p>
          <a:p>
            <a:pPr marL="0" indent="0">
              <a:buNone/>
            </a:pPr>
            <a:endParaRPr lang="en-US">
              <a:latin typeface="Rambla" panose="02000503000000020004" pitchFamily="2" charset="77"/>
            </a:endParaRPr>
          </a:p>
        </p:txBody>
      </p:sp>
      <p:pic>
        <p:nvPicPr>
          <p:cNvPr id="4" name="Picture 4" descr="Close-up of stack of pancakes with blackberries and blueberries on grey ceramic plate">
            <a:extLst>
              <a:ext uri="{FF2B5EF4-FFF2-40B4-BE49-F238E27FC236}">
                <a16:creationId xmlns:a16="http://schemas.microsoft.com/office/drawing/2014/main" id="{10391AF1-7462-3484-B388-B3186EBA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985" y="214313"/>
            <a:ext cx="3577085" cy="23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8" y="365125"/>
            <a:ext cx="9005875" cy="1325563"/>
          </a:xfrm>
        </p:spPr>
        <p:txBody>
          <a:bodyPr/>
          <a:lstStyle/>
          <a:p>
            <a:r>
              <a:rPr lang="en-US" b="1">
                <a:latin typeface="Rambla"/>
              </a:rPr>
              <a:t>Arrival at school... 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8" y="1825625"/>
            <a:ext cx="90058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Rambla"/>
              </a:rPr>
              <a:t>Canteen will be open from 8.30 to buy food </a:t>
            </a:r>
          </a:p>
          <a:p>
            <a:r>
              <a:rPr lang="en-US">
                <a:latin typeface="Rambla"/>
              </a:rPr>
              <a:t>Pupils will be able to congregate in the canteen. </a:t>
            </a:r>
            <a:endParaRPr lang="en-US"/>
          </a:p>
          <a:p>
            <a:r>
              <a:rPr lang="en-US">
                <a:latin typeface="Rambla"/>
              </a:rPr>
              <a:t>Staff will be there to discuss last minute worries and questions.</a:t>
            </a:r>
            <a:endParaRPr lang="en-US">
              <a:latin typeface="Rambla" panose="02000503000000020004" pitchFamily="2" charset="77"/>
            </a:endParaRPr>
          </a:p>
          <a:p>
            <a:r>
              <a:rPr lang="en-US">
                <a:latin typeface="Rambla"/>
              </a:rPr>
              <a:t>Bags will be left in the canteen side room. </a:t>
            </a:r>
          </a:p>
          <a:p>
            <a:r>
              <a:rPr lang="en-US">
                <a:latin typeface="Rambla"/>
              </a:rPr>
              <a:t>Ensure phones are switched off, and left in bags and no electronic devices (including watches) taken into the hall.</a:t>
            </a:r>
            <a:endParaRPr lang="en-US"/>
          </a:p>
          <a:p>
            <a:pPr marL="0" indent="0">
              <a:buNone/>
            </a:pPr>
            <a:endParaRPr lang="en-US">
              <a:latin typeface="Rambla" panose="02000503000000020004" pitchFamily="2" charset="77"/>
            </a:endParaRPr>
          </a:p>
        </p:txBody>
      </p:sp>
      <p:pic>
        <p:nvPicPr>
          <p:cNvPr id="4" name="Picture 4" descr="Man in a bus">
            <a:extLst>
              <a:ext uri="{FF2B5EF4-FFF2-40B4-BE49-F238E27FC236}">
                <a16:creationId xmlns:a16="http://schemas.microsoft.com/office/drawing/2014/main" id="{832532C8-66AF-4CC0-04F5-0D5283833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381" y="-1893"/>
            <a:ext cx="2743199" cy="182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7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65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5E33-7B75-5947-BD2E-29E7B33A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043" y="365125"/>
            <a:ext cx="9098757" cy="1349375"/>
          </a:xfrm>
        </p:spPr>
        <p:txBody>
          <a:bodyPr/>
          <a:lstStyle/>
          <a:p>
            <a:r>
              <a:rPr lang="en-US" b="1">
                <a:latin typeface="Rambla" panose="02000503000000020004" pitchFamily="2" charset="77"/>
              </a:rPr>
              <a:t>How to deal with stress and how we can support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AAC8-A36C-7244-963E-5046178FB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5043" y="1825625"/>
            <a:ext cx="3812381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cs typeface="Calibri"/>
              </a:rPr>
              <a:t>In school: </a:t>
            </a:r>
          </a:p>
          <a:p>
            <a:r>
              <a:rPr lang="en-US">
                <a:latin typeface="Rambla"/>
              </a:rPr>
              <a:t>Pastoral </a:t>
            </a:r>
            <a:endParaRPr lang="en-US">
              <a:latin typeface="Rambla" panose="02000503000000020004" pitchFamily="2" charset="77"/>
            </a:endParaRPr>
          </a:p>
          <a:p>
            <a:r>
              <a:rPr lang="en-US">
                <a:latin typeface="Rambla"/>
              </a:rPr>
              <a:t>Subject support from teachers</a:t>
            </a:r>
          </a:p>
          <a:p>
            <a:r>
              <a:rPr lang="en-US" err="1">
                <a:cs typeface="Calibri"/>
              </a:rPr>
              <a:t>Mrs</a:t>
            </a:r>
            <a:r>
              <a:rPr lang="en-US">
                <a:cs typeface="Calibri"/>
              </a:rPr>
              <a:t> Kenney</a:t>
            </a:r>
            <a:endParaRPr lang="en-US">
              <a:ea typeface="Calibri"/>
              <a:cs typeface="Calibri"/>
            </a:endParaRPr>
          </a:p>
          <a:p>
            <a:r>
              <a:rPr lang="en-US" err="1">
                <a:latin typeface="Calibri"/>
                <a:cs typeface="Calibri"/>
              </a:rPr>
              <a:t>Mrs</a:t>
            </a:r>
            <a:r>
              <a:rPr lang="en-US">
                <a:latin typeface="Calibri"/>
                <a:cs typeface="Calibri"/>
              </a:rPr>
              <a:t> Sheffield</a:t>
            </a:r>
            <a:endParaRPr lang="en-US">
              <a:latin typeface="Calibri"/>
              <a:ea typeface="Calibri" panose="020F0502020204030204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Rambla" panose="02000503000000020004" pitchFamily="2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486DB-5AD4-F810-FA86-0C153B000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4668" y="1825625"/>
            <a:ext cx="4479132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b="1">
                <a:ea typeface="Calibri"/>
                <a:cs typeface="Calibri"/>
              </a:rPr>
              <a:t>Outside of school: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GB">
                <a:ea typeface="Calibri"/>
                <a:cs typeface="Calibri"/>
              </a:rPr>
              <a:t>Headspace app</a:t>
            </a:r>
          </a:p>
          <a:p>
            <a:r>
              <a:rPr lang="en-GB">
                <a:ea typeface="Calibri"/>
                <a:cs typeface="Calibri"/>
              </a:rPr>
              <a:t>School website – lots of resources</a:t>
            </a:r>
          </a:p>
          <a:p>
            <a:r>
              <a:rPr lang="en-GB">
                <a:ea typeface="Calibri"/>
                <a:cs typeface="Calibri"/>
              </a:rPr>
              <a:t>Revision Guides</a:t>
            </a:r>
          </a:p>
          <a:p>
            <a:r>
              <a:rPr lang="en-GB">
                <a:ea typeface="Calibri"/>
                <a:cs typeface="Calibri"/>
              </a:rPr>
              <a:t>Look after yourself:</a:t>
            </a:r>
          </a:p>
          <a:p>
            <a:r>
              <a:rPr lang="en-GB">
                <a:ea typeface="Calibri"/>
                <a:cs typeface="Calibri"/>
              </a:rPr>
              <a:t>Go for a walk</a:t>
            </a:r>
          </a:p>
          <a:p>
            <a:r>
              <a:rPr lang="en-GB">
                <a:ea typeface="Calibri"/>
                <a:cs typeface="Calibri"/>
              </a:rPr>
              <a:t>Speak to friends &amp; family</a:t>
            </a:r>
          </a:p>
          <a:p>
            <a:r>
              <a:rPr lang="en-GB">
                <a:ea typeface="Calibri"/>
                <a:cs typeface="Calibri"/>
              </a:rPr>
              <a:t>Carry on with your hobbies!</a:t>
            </a:r>
          </a:p>
        </p:txBody>
      </p:sp>
    </p:spTree>
    <p:extLst>
      <p:ext uri="{BB962C8B-B14F-4D97-AF65-F5344CB8AC3E}">
        <p14:creationId xmlns:p14="http://schemas.microsoft.com/office/powerpoint/2010/main" val="3317006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B9991806E8047925EE1843F763925" ma:contentTypeVersion="19" ma:contentTypeDescription="Create a new document." ma:contentTypeScope="" ma:versionID="e72a12f20ab4c98c7e705840b4aecfc2">
  <xsd:schema xmlns:xsd="http://www.w3.org/2001/XMLSchema" xmlns:xs="http://www.w3.org/2001/XMLSchema" xmlns:p="http://schemas.microsoft.com/office/2006/metadata/properties" xmlns:ns2="a9885185-9422-46fb-b5d8-262d690fc5af" xmlns:ns3="81c69a29-c92c-46c2-9bbd-f1d113e42c53" targetNamespace="http://schemas.microsoft.com/office/2006/metadata/properties" ma:root="true" ma:fieldsID="08a346ee1b2d94f9f80404598eef9707" ns2:_="" ns3:_="">
    <xsd:import namespace="a9885185-9422-46fb-b5d8-262d690fc5af"/>
    <xsd:import namespace="81c69a29-c92c-46c2-9bbd-f1d113e42c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85185-9422-46fb-b5d8-262d690fc5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da40afc-c0fd-4d9c-aa3c-0464fc0e6c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69a29-c92c-46c2-9bbd-f1d113e42c5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335bd5e-e9c1-491c-a646-e5c2bb7a506f}" ma:internalName="TaxCatchAll" ma:showField="CatchAllData" ma:web="81c69a29-c92c-46c2-9bbd-f1d113e42c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885185-9422-46fb-b5d8-262d690fc5af">
      <Terms xmlns="http://schemas.microsoft.com/office/infopath/2007/PartnerControls"/>
    </lcf76f155ced4ddcb4097134ff3c332f>
    <TaxCatchAll xmlns="81c69a29-c92c-46c2-9bbd-f1d113e42c53" xsi:nil="true"/>
    <SharedWithUsers xmlns="81c69a29-c92c-46c2-9bbd-f1d113e42c53">
      <UserInfo>
        <DisplayName>Victoria Sheffield</DisplayName>
        <AccountId>9884</AccountId>
        <AccountType/>
      </UserInfo>
      <UserInfo>
        <DisplayName>R Rooney</DisplayName>
        <AccountId>275</AccountId>
        <AccountType/>
      </UserInfo>
      <UserInfo>
        <DisplayName>N Brown</DisplayName>
        <AccountId>327</AccountId>
        <AccountType/>
      </UserInfo>
      <UserInfo>
        <DisplayName>C Clark</DisplayName>
        <AccountId>1267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9D3F596-E1C8-4BA7-9AE5-22D7361D37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049D3D-E65C-4BCD-AE0B-685A26CAEC12}">
  <ds:schemaRefs>
    <ds:schemaRef ds:uri="81c69a29-c92c-46c2-9bbd-f1d113e42c53"/>
    <ds:schemaRef ds:uri="a9885185-9422-46fb-b5d8-262d690fc5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D199813-5017-4932-8D4F-2D83753D1653}">
  <ds:schemaRefs>
    <ds:schemaRef ds:uri="81c69a29-c92c-46c2-9bbd-f1d113e42c53"/>
    <ds:schemaRef ds:uri="a9885185-9422-46fb-b5d8-262d690fc5a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Welcome </vt:lpstr>
      <vt:lpstr>Your Pack consists of: Exam Timetable x 2 School Exam Information Booklet JCQ Instructions for Candidates</vt:lpstr>
      <vt:lpstr>Expectations - Pupil </vt:lpstr>
      <vt:lpstr>How to prepare the night before...</vt:lpstr>
      <vt:lpstr>In the morning...  </vt:lpstr>
      <vt:lpstr>Arrival at school...  </vt:lpstr>
      <vt:lpstr>How to deal with stress and how we can support you </vt:lpstr>
      <vt:lpstr>School Website https://sjcs.org.uk/revision/</vt:lpstr>
      <vt:lpstr>School Website https://sjcs.org.uk/revision/</vt:lpstr>
      <vt:lpstr>Revision: Past Papers &amp; MarkSchemes</vt:lpstr>
      <vt:lpstr>Getting Organised – Revision Timetable</vt:lpstr>
      <vt:lpstr>Contingency Day</vt:lpstr>
      <vt:lpstr>Structured Revision Programme</vt:lpstr>
      <vt:lpstr>Clashes – Multiple Exams</vt:lpstr>
      <vt:lpstr>Exam Results Day</vt:lpstr>
      <vt:lpstr>Key Points </vt:lpstr>
      <vt:lpstr>Parents…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Clark</dc:creator>
  <cp:revision>3</cp:revision>
  <dcterms:created xsi:type="dcterms:W3CDTF">2021-05-05T09:04:53Z</dcterms:created>
  <dcterms:modified xsi:type="dcterms:W3CDTF">2025-04-30T12:14:54Z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0x010100409B9991806E8047925EE1843F763925</vt:lpwstr>
  </property>
  <property fmtid="{D5CDD505-2E9C-101B-9397-08002B2CF9AE}" pid="3" name="MediaServiceImageTags">
    <vt:lpwstr/>
  </property>
</Properties>
</file>